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7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334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F2342-81C7-475A-8FBB-BCC3F7D8D4AF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4C895-AA03-41E3-BC67-830D574590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55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4C895-AA03-41E3-BC67-830D5745908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719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14.06.2024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per\Desktop\a2c8e62da2777caba28f723624961b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5" y="0"/>
            <a:ext cx="9698477" cy="68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2494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Робота з дошкільнятами з використанням інтелектуальної карти до української народної казки «Ріпка»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149080"/>
            <a:ext cx="6400800" cy="1752600"/>
          </a:xfrm>
        </p:spPr>
        <p:txBody>
          <a:bodyPr/>
          <a:lstStyle/>
          <a:p>
            <a:r>
              <a:rPr lang="uk-UA" b="1" dirty="0" smtClean="0"/>
              <a:t>Вихователь</a:t>
            </a:r>
          </a:p>
          <a:p>
            <a:r>
              <a:rPr lang="uk-UA" b="1" dirty="0" err="1" smtClean="0"/>
              <a:t>Марущак</a:t>
            </a:r>
            <a:r>
              <a:rPr lang="uk-UA" b="1" dirty="0" smtClean="0"/>
              <a:t> Тетяна Богданівна</a:t>
            </a:r>
          </a:p>
          <a:p>
            <a:r>
              <a:rPr lang="uk-UA" b="1" dirty="0" smtClean="0"/>
              <a:t>КЗДО с. Горбків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8412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uper\Desktop\a2c8e62da2777caba28f723624961b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0394"/>
            <a:ext cx="9324528" cy="687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936" y="476672"/>
            <a:ext cx="8229600" cy="1143000"/>
          </a:xfrm>
        </p:spPr>
        <p:txBody>
          <a:bodyPr/>
          <a:lstStyle/>
          <a:p>
            <a:r>
              <a:rPr lang="uk-UA" dirty="0" smtClean="0"/>
              <a:t>Робота з інтелектуальною картою</a:t>
            </a:r>
            <a:endParaRPr lang="uk-UA" dirty="0"/>
          </a:p>
        </p:txBody>
      </p:sp>
      <p:pic>
        <p:nvPicPr>
          <p:cNvPr id="10243" name="Picture 3" descr="C:\Users\Super\Desktop\1718359813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7667" y="1340768"/>
            <a:ext cx="602813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Super\Desktop\a2c8e62da2777caba28f723624961b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" y="0"/>
            <a:ext cx="9391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154" y="620688"/>
            <a:ext cx="8229600" cy="1143000"/>
          </a:xfrm>
        </p:spPr>
        <p:txBody>
          <a:bodyPr/>
          <a:lstStyle/>
          <a:p>
            <a:r>
              <a:rPr lang="uk-UA" dirty="0" smtClean="0"/>
              <a:t>Читання казки «Ріпка»</a:t>
            </a:r>
            <a:endParaRPr lang="uk-UA" dirty="0"/>
          </a:p>
        </p:txBody>
      </p:sp>
      <p:pic>
        <p:nvPicPr>
          <p:cNvPr id="2051" name="Picture 3" descr="C:\Users\Super\Desktop\1718257793089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819" y="1853110"/>
            <a:ext cx="3722501" cy="418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uper\Desktop\1718257793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62238"/>
            <a:ext cx="4139831" cy="432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7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per\Desktop\a2c8e62da2777caba28f723624961b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95" y="0"/>
            <a:ext cx="9577063" cy="702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/>
          <a:lstStyle/>
          <a:p>
            <a:r>
              <a:rPr lang="uk-UA" dirty="0" smtClean="0"/>
              <a:t>Відтворення казки</a:t>
            </a:r>
            <a:endParaRPr lang="uk-UA" dirty="0"/>
          </a:p>
        </p:txBody>
      </p:sp>
      <p:pic>
        <p:nvPicPr>
          <p:cNvPr id="3075" name="Picture 3" descr="C:\Users\Super\Desktop\1718257751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9" y="1385766"/>
            <a:ext cx="394115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uper\Desktop\17182577516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33464"/>
            <a:ext cx="337419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1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per\Desktop\a2c8e62da2777caba28f723624961b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05526"/>
            <a:ext cx="9721080" cy="716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332656"/>
            <a:ext cx="8229600" cy="1143000"/>
          </a:xfrm>
        </p:spPr>
        <p:txBody>
          <a:bodyPr/>
          <a:lstStyle/>
          <a:p>
            <a:r>
              <a:rPr lang="uk-UA" dirty="0" smtClean="0"/>
              <a:t>Розмальовки до казки «Ріпка»</a:t>
            </a:r>
            <a:endParaRPr lang="uk-UA" dirty="0"/>
          </a:p>
        </p:txBody>
      </p:sp>
      <p:pic>
        <p:nvPicPr>
          <p:cNvPr id="4099" name="Picture 3" descr="C:\Users\Super\Desktop\1718257252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78042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uper\Desktop\1718259396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65440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uper\Desktop\a2c8e62da2777caba28f723624961b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9" y="0"/>
            <a:ext cx="9427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uk-UA" dirty="0" smtClean="0"/>
              <a:t>Настільна </a:t>
            </a:r>
            <a:r>
              <a:rPr lang="uk-UA" dirty="0" err="1" smtClean="0"/>
              <a:t>гра-бродилка</a:t>
            </a:r>
            <a:r>
              <a:rPr lang="uk-UA" dirty="0" smtClean="0"/>
              <a:t> «Ріпка»</a:t>
            </a:r>
            <a:endParaRPr lang="uk-UA" dirty="0"/>
          </a:p>
        </p:txBody>
      </p:sp>
      <p:pic>
        <p:nvPicPr>
          <p:cNvPr id="5123" name="Picture 3" descr="C:\Users\Super\Desktop\171825725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484784"/>
            <a:ext cx="684076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per\Desktop\a2c8e62da2777caba28f723624961b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16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Використання казки «Ріпка» на занятті з математики</a:t>
            </a:r>
            <a:endParaRPr lang="uk-UA" dirty="0"/>
          </a:p>
        </p:txBody>
      </p:sp>
      <p:pic>
        <p:nvPicPr>
          <p:cNvPr id="6147" name="Picture 3" descr="C:\Users\Super\Desktop\17182577746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3" y="1772816"/>
            <a:ext cx="3940622" cy="449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uper\Desktop\17182577747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5"/>
            <a:ext cx="4026708" cy="449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uper\Desktop\a2c8e62da2777caba28f723624961b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41545"/>
            <a:ext cx="9384446" cy="68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0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Складання </a:t>
            </a:r>
            <a:r>
              <a:rPr lang="uk-UA" dirty="0" err="1" smtClean="0"/>
              <a:t>пазлів</a:t>
            </a:r>
            <a:r>
              <a:rPr lang="uk-UA" dirty="0" smtClean="0"/>
              <a:t> до казки «Ріпка»</a:t>
            </a:r>
            <a:endParaRPr lang="uk-UA" dirty="0"/>
          </a:p>
        </p:txBody>
      </p:sp>
      <p:pic>
        <p:nvPicPr>
          <p:cNvPr id="7171" name="Picture 3" descr="C:\Users\Super\Desktop\1718259396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6031"/>
            <a:ext cx="3456384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uper\Desktop\171825939627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33" y="1386031"/>
            <a:ext cx="3908971" cy="462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uper\Desktop\a2c8e62da2777caba28f723624961b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5"/>
            <a:ext cx="9144000" cy="68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Інтелектуальна карта до казки «Ріпка»</a:t>
            </a:r>
            <a:endParaRPr lang="uk-UA" dirty="0"/>
          </a:p>
        </p:txBody>
      </p:sp>
      <p:pic>
        <p:nvPicPr>
          <p:cNvPr id="8195" name="Picture 3" descr="C:\Users\Super\Desktop\1718359813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77550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692696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9218" name="Picture 2" descr="C:\Users\Super\Desktop\a2c8e62da2777caba28f723624961b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0" y="-77416"/>
            <a:ext cx="9556750" cy="693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uper\Desktop\1718359813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19102"/>
            <a:ext cx="7632848" cy="52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8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68</Words>
  <Application>Microsoft Office PowerPoint</Application>
  <PresentationFormat>Екран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Тема Office</vt:lpstr>
      <vt:lpstr>Робота з дошкільнятами з використанням інтелектуальної карти до української народної казки «Ріпка»</vt:lpstr>
      <vt:lpstr>Читання казки «Ріпка»</vt:lpstr>
      <vt:lpstr>Відтворення казки</vt:lpstr>
      <vt:lpstr>Розмальовки до казки «Ріпка»</vt:lpstr>
      <vt:lpstr>Настільна гра-бродилка «Ріпка»</vt:lpstr>
      <vt:lpstr>Використання казки «Ріпка» на занятті з математики</vt:lpstr>
      <vt:lpstr>Складання пазлів до казки «Ріпка»</vt:lpstr>
      <vt:lpstr>Інтелектуальна карта до казки «Ріпка»</vt:lpstr>
      <vt:lpstr>Презентація PowerPoint</vt:lpstr>
      <vt:lpstr>Робота з інтелектуальною картою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Super</cp:lastModifiedBy>
  <cp:revision>8</cp:revision>
  <dcterms:created xsi:type="dcterms:W3CDTF">2010-02-23T11:30:32Z</dcterms:created>
  <dcterms:modified xsi:type="dcterms:W3CDTF">2024-06-14T11:44:03Z</dcterms:modified>
</cp:coreProperties>
</file>