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305" r:id="rId9"/>
    <p:sldId id="266" r:id="rId10"/>
    <p:sldId id="270" r:id="rId11"/>
    <p:sldId id="271" r:id="rId12"/>
    <p:sldId id="272" r:id="rId13"/>
    <p:sldId id="292" r:id="rId14"/>
    <p:sldId id="285" r:id="rId15"/>
    <p:sldId id="277" r:id="rId16"/>
    <p:sldId id="278" r:id="rId17"/>
    <p:sldId id="293" r:id="rId18"/>
    <p:sldId id="279" r:id="rId19"/>
    <p:sldId id="280" r:id="rId20"/>
    <p:sldId id="282" r:id="rId21"/>
    <p:sldId id="283" r:id="rId22"/>
    <p:sldId id="284" r:id="rId23"/>
    <p:sldId id="289" r:id="rId24"/>
    <p:sldId id="301" r:id="rId25"/>
    <p:sldId id="300" r:id="rId26"/>
    <p:sldId id="299" r:id="rId27"/>
    <p:sldId id="298" r:id="rId28"/>
    <p:sldId id="302" r:id="rId29"/>
    <p:sldId id="303" r:id="rId30"/>
    <p:sldId id="307" r:id="rId31"/>
    <p:sldId id="304" r:id="rId32"/>
    <p:sldId id="306" r:id="rId33"/>
    <p:sldId id="291" r:id="rId34"/>
  </p:sldIdLst>
  <p:sldSz cx="12192000" cy="6858000"/>
  <p:notesSz cx="12192000" cy="6858000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4" autoAdjust="0"/>
    <p:restoredTop sz="94660"/>
  </p:normalViewPr>
  <p:slideViewPr>
    <p:cSldViewPr>
      <p:cViewPr varScale="1">
        <p:scale>
          <a:sx n="80" d="100"/>
          <a:sy n="80" d="100"/>
        </p:scale>
        <p:origin x="-739" y="-7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6FDA9-3D2A-4169-9B50-34534E0D3760}" type="datetimeFigureOut">
              <a:rPr lang="en-US"/>
              <a:pPr>
                <a:defRPr/>
              </a:pPr>
              <a:t>6/8/2023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B12C9-53B6-4AA4-AEB1-175B49CCDA35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1" i="0">
                <a:solidFill>
                  <a:srgbClr val="2DC0FF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100" b="1" i="1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8FBCA-DCCE-482A-8B07-894EF16F22E8}" type="datetimeFigureOut">
              <a:rPr lang="en-US"/>
              <a:pPr>
                <a:defRPr/>
              </a:pPr>
              <a:t>6/8/2023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5B917-AB6D-4623-BE9F-64FD4916CC9A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1" i="0">
                <a:solidFill>
                  <a:srgbClr val="2DC0FF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0774B-061D-41F4-8A5C-7FDDCDF3ABFD}" type="datetimeFigureOut">
              <a:rPr lang="en-US"/>
              <a:pPr>
                <a:defRPr/>
              </a:pPr>
              <a:t>6/8/2023</a:t>
            </a:fld>
            <a:endParaRPr lang="en-US"/>
          </a:p>
        </p:txBody>
      </p:sp>
      <p:sp>
        <p:nvSpPr>
          <p:cNvPr id="7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4C77D-64A9-4D9F-956A-4AADA7B838D7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1" i="0">
                <a:solidFill>
                  <a:srgbClr val="2DC0FF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FB6A2-BADC-4F97-B690-66ED99932BC1}" type="datetimeFigureOut">
              <a:rPr lang="en-US"/>
              <a:pPr>
                <a:defRPr/>
              </a:pPr>
              <a:t>6/8/2023</a:t>
            </a:fld>
            <a:endParaRPr lang="en-US"/>
          </a:p>
        </p:txBody>
      </p:sp>
      <p:sp>
        <p:nvSpPr>
          <p:cNvPr id="5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69083-8CA2-4324-9979-4F8AE912E9D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3CE7F-CE32-4E0B-B665-F42247C8EB9A}" type="datetimeFigureOut">
              <a:rPr lang="en-US"/>
              <a:pPr>
                <a:defRPr/>
              </a:pPr>
              <a:t>6/8/2023</a:t>
            </a:fld>
            <a:endParaRPr lang="en-US"/>
          </a:p>
        </p:txBody>
      </p:sp>
      <p:sp>
        <p:nvSpPr>
          <p:cNvPr id="4" name="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23800-66C3-4958-80BB-DD4AE73E0E68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5863" y="344488"/>
            <a:ext cx="9820275" cy="6350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811713" y="1057275"/>
            <a:ext cx="2413000" cy="268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377113" y="1057275"/>
            <a:ext cx="2413000" cy="268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F6364-5F9A-47B8-9F00-D5076AEB6342}" type="datetimeFigureOut">
              <a:rPr lang="en-US"/>
              <a:pPr>
                <a:defRPr/>
              </a:pPr>
              <a:t>6/8/2023</a:t>
            </a:fld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51157-A3C9-49E5-8467-73A4E3EA57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5863" y="344488"/>
            <a:ext cx="9820275" cy="6350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811713" y="1057275"/>
            <a:ext cx="2413000" cy="268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377113" y="1057275"/>
            <a:ext cx="2413000" cy="268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745F5-6458-43AE-9A69-4A4393F6345C}" type="datetimeFigureOut">
              <a:rPr lang="en-US"/>
              <a:pPr>
                <a:defRPr/>
              </a:pPr>
              <a:t>6/8/2023</a:t>
            </a:fld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95D92-CF41-4C1D-8E5C-67143A743F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Holder 2"/>
          <p:cNvSpPr>
            <a:spLocks noGrp="1"/>
          </p:cNvSpPr>
          <p:nvPr>
            <p:ph type="title"/>
          </p:nvPr>
        </p:nvSpPr>
        <p:spPr bwMode="auto">
          <a:xfrm>
            <a:off x="1185863" y="344488"/>
            <a:ext cx="9820275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ru-RU" smtClean="0"/>
          </a:p>
        </p:txBody>
      </p:sp>
      <p:sp>
        <p:nvSpPr>
          <p:cNvPr id="1027" name="Holder 3"/>
          <p:cNvSpPr>
            <a:spLocks noGrp="1"/>
          </p:cNvSpPr>
          <p:nvPr>
            <p:ph type="body" idx="1"/>
          </p:nvPr>
        </p:nvSpPr>
        <p:spPr bwMode="auto">
          <a:xfrm>
            <a:off x="4811713" y="1057275"/>
            <a:ext cx="4978400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ru-RU" smtClean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4963" y="6378575"/>
            <a:ext cx="3902075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8575"/>
            <a:ext cx="2803525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83B4C7E-071E-431E-B6F8-10FE8AB6254B}" type="datetimeFigureOut">
              <a:rPr lang="en-US"/>
              <a:pPr>
                <a:defRPr/>
              </a:pPr>
              <a:t>6/8/2023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875" y="6378575"/>
            <a:ext cx="2803525" cy="2746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146558F-24B7-40B0-9C01-2F639743DB37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ariya.napper?__cft__%5b0%5d=AZXnQPWY51o1k8KYl7rACnek5R9Eq8AX8CMIIe7nHPrfSalG8NJQ83P1N_fufHuiGQNYhpuUsyRoDjPQFfKdG38nFN0znUuqW_DO91oDJeGTKMd5kjhKyBwNJuYsn4xx9iHAwccAftBBY5MIMRg0Nf3NfO1tapo6OzYbmLKWQ7wF3MTbDpoYF0fTUDy0F-dHxevAVIgUaF70xJoK1wT3oPL8&amp;__tn__=-%5dK-y-R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cebook.com/hashtag/dancefairies?__eep__=6&amp;__cft__%5b0%5d=AZXnQPWY51o1k8KYl7rACnek5R9Eq8AX8CMIIe7nHPrfSalG8NJQ83P1N_fufHuiGQNYhpuUsyRoDjPQFfKdG38nFN0znUuqW_DO91oDJeGTKMd5kjhKyBwNJuYsn4xx9iHAwccAftBBY5MIMRg0Nf3NfO1tapo6OzYbmLKWQ7wF3MTbDpoYF0fTUDy0F-dHxevAVIgUaF70xJoK1wT3oPL8&amp;__tn__=*NK-y-R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object 2"/>
          <p:cNvSpPr>
            <a:spLocks noChangeArrowheads="1"/>
          </p:cNvSpPr>
          <p:nvPr/>
        </p:nvSpPr>
        <p:spPr bwMode="auto">
          <a:xfrm>
            <a:off x="10145713" y="0"/>
            <a:ext cx="2046287" cy="1463675"/>
          </a:xfrm>
          <a:custGeom>
            <a:avLst/>
            <a:gdLst>
              <a:gd name="T0" fmla="*/ 0 w 2047240"/>
              <a:gd name="T1" fmla="*/ 0 h 1463040"/>
              <a:gd name="T2" fmla="*/ 2047240 w 2047240"/>
              <a:gd name="T3" fmla="*/ 1463040 h 1463040"/>
            </a:gdLst>
            <a:ahLst/>
            <a:cxnLst/>
            <a:rect l="T0" t="T1" r="T2" b="T3"/>
            <a:pathLst>
              <a:path w="2047240" h="1463040">
                <a:moveTo>
                  <a:pt x="2046731" y="0"/>
                </a:moveTo>
                <a:lnTo>
                  <a:pt x="0" y="0"/>
                </a:lnTo>
                <a:lnTo>
                  <a:pt x="0" y="1463039"/>
                </a:lnTo>
                <a:lnTo>
                  <a:pt x="2046731" y="1463039"/>
                </a:lnTo>
                <a:lnTo>
                  <a:pt x="2046731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grpSp>
        <p:nvGrpSpPr>
          <p:cNvPr id="9218" name="object 3"/>
          <p:cNvGrpSpPr>
            <a:grpSpLocks/>
          </p:cNvGrpSpPr>
          <p:nvPr/>
        </p:nvGrpSpPr>
        <p:grpSpPr bwMode="auto">
          <a:xfrm>
            <a:off x="193675" y="862013"/>
            <a:ext cx="6626225" cy="5995987"/>
            <a:chOff x="193547" y="862583"/>
            <a:chExt cx="6626859" cy="5995670"/>
          </a:xfrm>
        </p:grpSpPr>
        <p:sp>
          <p:nvSpPr>
            <p:cNvPr id="9225" name="object 4"/>
            <p:cNvSpPr>
              <a:spLocks noChangeArrowheads="1"/>
            </p:cNvSpPr>
            <p:nvPr/>
          </p:nvSpPr>
          <p:spPr bwMode="auto">
            <a:xfrm>
              <a:off x="1185672" y="1449323"/>
              <a:ext cx="5634355" cy="5408930"/>
            </a:xfrm>
            <a:custGeom>
              <a:avLst/>
              <a:gdLst>
                <a:gd name="T0" fmla="*/ 0 w 5634355"/>
                <a:gd name="T1" fmla="*/ 0 h 5408930"/>
                <a:gd name="T2" fmla="*/ 5634355 w 5634355"/>
                <a:gd name="T3" fmla="*/ 5408930 h 5408930"/>
              </a:gdLst>
              <a:ahLst/>
              <a:cxnLst/>
              <a:rect l="T0" t="T1" r="T2" b="T3"/>
              <a:pathLst>
                <a:path w="5634355" h="5408930">
                  <a:moveTo>
                    <a:pt x="5634228" y="0"/>
                  </a:moveTo>
                  <a:lnTo>
                    <a:pt x="0" y="0"/>
                  </a:lnTo>
                  <a:lnTo>
                    <a:pt x="0" y="5408676"/>
                  </a:lnTo>
                  <a:lnTo>
                    <a:pt x="5634228" y="5408676"/>
                  </a:lnTo>
                  <a:lnTo>
                    <a:pt x="5634228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9226" name="object 5"/>
            <p:cNvSpPr>
              <a:spLocks noChangeArrowheads="1"/>
            </p:cNvSpPr>
            <p:nvPr/>
          </p:nvSpPr>
          <p:spPr bwMode="auto">
            <a:xfrm>
              <a:off x="231647" y="900683"/>
              <a:ext cx="6030595" cy="5057140"/>
            </a:xfrm>
            <a:custGeom>
              <a:avLst/>
              <a:gdLst>
                <a:gd name="T0" fmla="*/ 0 w 6030595"/>
                <a:gd name="T1" fmla="*/ 0 h 5057140"/>
                <a:gd name="T2" fmla="*/ 6030595 w 6030595"/>
                <a:gd name="T3" fmla="*/ 5057140 h 5057140"/>
              </a:gdLst>
              <a:ahLst/>
              <a:cxnLst/>
              <a:rect l="T0" t="T1" r="T2" b="T3"/>
              <a:pathLst>
                <a:path w="6030595" h="5057140">
                  <a:moveTo>
                    <a:pt x="0" y="5056632"/>
                  </a:moveTo>
                  <a:lnTo>
                    <a:pt x="6030468" y="5056632"/>
                  </a:lnTo>
                  <a:lnTo>
                    <a:pt x="6030468" y="0"/>
                  </a:lnTo>
                  <a:lnTo>
                    <a:pt x="0" y="0"/>
                  </a:lnTo>
                  <a:lnTo>
                    <a:pt x="0" y="5056632"/>
                  </a:lnTo>
                  <a:close/>
                </a:path>
              </a:pathLst>
            </a:custGeom>
            <a:noFill/>
            <a:ln w="76200">
              <a:solidFill>
                <a:srgbClr val="00AFE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9219" name="object 6"/>
          <p:cNvSpPr>
            <a:spLocks noChangeArrowheads="1"/>
          </p:cNvSpPr>
          <p:nvPr/>
        </p:nvSpPr>
        <p:spPr bwMode="auto">
          <a:xfrm>
            <a:off x="7680325" y="4941888"/>
            <a:ext cx="3935413" cy="1366837"/>
          </a:xfrm>
          <a:custGeom>
            <a:avLst/>
            <a:gdLst>
              <a:gd name="T0" fmla="*/ 0 w 3131820"/>
              <a:gd name="T1" fmla="*/ 0 h 1315720"/>
              <a:gd name="T2" fmla="*/ 3131820 w 3131820"/>
              <a:gd name="T3" fmla="*/ 1315720 h 1315720"/>
            </a:gdLst>
            <a:ahLst/>
            <a:cxnLst/>
            <a:rect l="T0" t="T1" r="T2" b="T3"/>
            <a:pathLst>
              <a:path w="3131820" h="1315720">
                <a:moveTo>
                  <a:pt x="3131820" y="0"/>
                </a:moveTo>
                <a:lnTo>
                  <a:pt x="0" y="0"/>
                </a:lnTo>
                <a:lnTo>
                  <a:pt x="0" y="1315212"/>
                </a:lnTo>
                <a:lnTo>
                  <a:pt x="3131820" y="1315212"/>
                </a:lnTo>
                <a:lnTo>
                  <a:pt x="3131820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220" name="object 7"/>
          <p:cNvSpPr txBox="1">
            <a:spLocks noChangeArrowheads="1"/>
          </p:cNvSpPr>
          <p:nvPr/>
        </p:nvSpPr>
        <p:spPr bwMode="auto">
          <a:xfrm>
            <a:off x="7896225" y="5229225"/>
            <a:ext cx="3646488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4400" b="1">
                <a:latin typeface="Verdana" pitchFamily="34" charset="0"/>
              </a:rPr>
              <a:t>202</a:t>
            </a:r>
            <a:r>
              <a:rPr lang="uk-UA" sz="4400" b="1">
                <a:latin typeface="Verdana" pitchFamily="34" charset="0"/>
              </a:rPr>
              <a:t>2</a:t>
            </a:r>
            <a:r>
              <a:rPr lang="ru-RU" sz="4400" b="1">
                <a:latin typeface="Verdana" pitchFamily="34" charset="0"/>
              </a:rPr>
              <a:t>/202</a:t>
            </a:r>
            <a:r>
              <a:rPr lang="uk-UA" sz="4400" b="1">
                <a:latin typeface="Verdana" pitchFamily="34" charset="0"/>
              </a:rPr>
              <a:t>3</a:t>
            </a:r>
            <a:endParaRPr lang="ru-RU" sz="4400">
              <a:latin typeface="Verdana" pitchFamily="34" charset="0"/>
            </a:endParaRPr>
          </a:p>
        </p:txBody>
      </p:sp>
      <p:sp>
        <p:nvSpPr>
          <p:cNvPr id="9221" name="object 8"/>
          <p:cNvSpPr>
            <a:spLocks noGrp="1"/>
          </p:cNvSpPr>
          <p:nvPr>
            <p:ph type="title"/>
          </p:nvPr>
        </p:nvSpPr>
        <p:spPr>
          <a:xfrm>
            <a:off x="6969125" y="1497013"/>
            <a:ext cx="4246563" cy="1352550"/>
          </a:xfrm>
        </p:spPr>
        <p:txBody>
          <a:bodyPr tIns="13335"/>
          <a:lstStyle/>
          <a:p>
            <a:pPr marL="12700" eaLnBrk="1" hangingPunct="1">
              <a:spcBef>
                <a:spcPts val="100"/>
              </a:spcBef>
            </a:pPr>
            <a:r>
              <a:rPr lang="ru-RU" sz="440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ЗВІТ  </a:t>
            </a:r>
            <a:r>
              <a:rPr lang="ru-RU" sz="4400" smtClean="0">
                <a:latin typeface="Verdana" pitchFamily="34" charset="0"/>
                <a:ea typeface="Verdana" pitchFamily="34" charset="0"/>
                <a:cs typeface="Verdana" pitchFamily="34" charset="0"/>
              </a:rPr>
              <a:t>ДИРЕКТОР</a:t>
            </a:r>
            <a:r>
              <a:rPr lang="uk-UA" sz="4400" smtClean="0">
                <a:latin typeface="Verdana" pitchFamily="34" charset="0"/>
                <a:ea typeface="Verdana" pitchFamily="34" charset="0"/>
                <a:cs typeface="Verdana" pitchFamily="34" charset="0"/>
              </a:rPr>
              <a:t>А</a:t>
            </a:r>
            <a:endParaRPr lang="ru-RU" sz="440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222" name="object 9"/>
          <p:cNvSpPr txBox="1">
            <a:spLocks noChangeArrowheads="1"/>
          </p:cNvSpPr>
          <p:nvPr/>
        </p:nvSpPr>
        <p:spPr bwMode="auto">
          <a:xfrm>
            <a:off x="6969125" y="3011488"/>
            <a:ext cx="4868863" cy="182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36830" rIns="0" bIns="0">
            <a:spAutoFit/>
          </a:bodyPr>
          <a:lstStyle/>
          <a:p>
            <a:pPr marL="12700" algn="ctr">
              <a:lnSpc>
                <a:spcPts val="2400"/>
              </a:lnSpc>
              <a:spcBef>
                <a:spcPts val="288"/>
              </a:spcBef>
            </a:pPr>
            <a:r>
              <a:rPr lang="uk-UA" sz="2100" b="1" i="1">
                <a:latin typeface="Verdana" pitchFamily="34" charset="0"/>
              </a:rPr>
              <a:t>Варязької </a:t>
            </a:r>
            <a:r>
              <a:rPr lang="ru-RU" sz="2100" b="1" i="1">
                <a:latin typeface="Verdana" pitchFamily="34" charset="0"/>
              </a:rPr>
              <a:t>загальноосвітньої школи І-ІІІ  ступенів</a:t>
            </a:r>
            <a:endParaRPr lang="ru-RU" sz="2100">
              <a:latin typeface="Verdana" pitchFamily="34" charset="0"/>
            </a:endParaRPr>
          </a:p>
          <a:p>
            <a:pPr marL="12700" algn="ctr">
              <a:spcBef>
                <a:spcPts val="813"/>
              </a:spcBef>
            </a:pPr>
            <a:r>
              <a:rPr lang="uk-UA" sz="2100" b="1" i="1">
                <a:latin typeface="Verdana" pitchFamily="34" charset="0"/>
              </a:rPr>
              <a:t>Ярослава Гавриліва</a:t>
            </a:r>
            <a:endParaRPr lang="ru-RU" sz="2100">
              <a:latin typeface="Verdana" pitchFamily="34" charset="0"/>
            </a:endParaRPr>
          </a:p>
          <a:p>
            <a:pPr marL="12700" algn="ctr">
              <a:spcBef>
                <a:spcPts val="888"/>
              </a:spcBef>
            </a:pPr>
            <a:r>
              <a:rPr lang="ru-RU" sz="2100" b="1" i="1">
                <a:latin typeface="Verdana" pitchFamily="34" charset="0"/>
              </a:rPr>
              <a:t>про </a:t>
            </a:r>
            <a:r>
              <a:rPr lang="uk-UA" sz="2100" b="1" i="1">
                <a:latin typeface="Verdana" pitchFamily="34" charset="0"/>
              </a:rPr>
              <a:t>роботу школи</a:t>
            </a:r>
            <a:r>
              <a:rPr lang="ru-RU" sz="2100" b="1" i="1">
                <a:latin typeface="Verdana" pitchFamily="34" charset="0"/>
              </a:rPr>
              <a:t> протягом </a:t>
            </a:r>
            <a:r>
              <a:rPr lang="uk-UA" sz="2100" b="1" i="1">
                <a:latin typeface="Verdana" pitchFamily="34" charset="0"/>
              </a:rPr>
              <a:t>навчального </a:t>
            </a:r>
            <a:r>
              <a:rPr lang="ru-RU" sz="2100" b="1" i="1">
                <a:latin typeface="Verdana" pitchFamily="34" charset="0"/>
              </a:rPr>
              <a:t>року</a:t>
            </a:r>
            <a:endParaRPr lang="ru-RU" sz="2100">
              <a:latin typeface="Verdana" pitchFamily="34" charset="0"/>
            </a:endParaRPr>
          </a:p>
        </p:txBody>
      </p:sp>
      <p:sp>
        <p:nvSpPr>
          <p:cNvPr id="9223" name="object 10"/>
          <p:cNvSpPr>
            <a:spLocks noChangeArrowheads="1"/>
          </p:cNvSpPr>
          <p:nvPr/>
        </p:nvSpPr>
        <p:spPr bwMode="auto">
          <a:xfrm>
            <a:off x="10396538" y="0"/>
            <a:ext cx="1795462" cy="1084263"/>
          </a:xfrm>
          <a:custGeom>
            <a:avLst/>
            <a:gdLst>
              <a:gd name="T0" fmla="*/ 0 w 1795779"/>
              <a:gd name="T1" fmla="*/ 0 h 1083945"/>
              <a:gd name="T2" fmla="*/ 1795779 w 1795779"/>
              <a:gd name="T3" fmla="*/ 1083945 h 1083945"/>
            </a:gdLst>
            <a:ahLst/>
            <a:cxnLst/>
            <a:rect l="T0" t="T1" r="T2" b="T3"/>
            <a:pathLst>
              <a:path w="1795779" h="1083945">
                <a:moveTo>
                  <a:pt x="0" y="1083564"/>
                </a:moveTo>
                <a:lnTo>
                  <a:pt x="1795272" y="1083564"/>
                </a:lnTo>
              </a:path>
              <a:path w="1795779" h="1083945">
                <a:moveTo>
                  <a:pt x="0" y="0"/>
                </a:moveTo>
                <a:lnTo>
                  <a:pt x="0" y="1083564"/>
                </a:lnTo>
              </a:path>
            </a:pathLst>
          </a:custGeom>
          <a:noFill/>
          <a:ln w="76200">
            <a:solidFill>
              <a:srgbClr val="00AFEF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9224" name="Picture 13" descr="DSCN0204"/>
          <p:cNvPicPr>
            <a:picLocks noChangeAspect="1" noChangeArrowheads="1"/>
          </p:cNvPicPr>
          <p:nvPr/>
        </p:nvPicPr>
        <p:blipFill>
          <a:blip r:embed="rId2"/>
          <a:srcRect r="4333"/>
          <a:stretch>
            <a:fillRect/>
          </a:stretch>
        </p:blipFill>
        <p:spPr bwMode="auto">
          <a:xfrm>
            <a:off x="334963" y="1052513"/>
            <a:ext cx="5759450" cy="48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object 2"/>
          <p:cNvSpPr>
            <a:spLocks noChangeArrowheads="1"/>
          </p:cNvSpPr>
          <p:nvPr/>
        </p:nvSpPr>
        <p:spPr bwMode="auto">
          <a:xfrm>
            <a:off x="11263313" y="0"/>
            <a:ext cx="928687" cy="2554288"/>
          </a:xfrm>
          <a:custGeom>
            <a:avLst/>
            <a:gdLst>
              <a:gd name="T0" fmla="*/ 0 w 928370"/>
              <a:gd name="T1" fmla="*/ 0 h 2554605"/>
              <a:gd name="T2" fmla="*/ 928370 w 928370"/>
              <a:gd name="T3" fmla="*/ 2554605 h 2554605"/>
            </a:gdLst>
            <a:ahLst/>
            <a:cxnLst/>
            <a:rect l="T0" t="T1" r="T2" b="T3"/>
            <a:pathLst>
              <a:path w="928370" h="2554605">
                <a:moveTo>
                  <a:pt x="928116" y="0"/>
                </a:moveTo>
                <a:lnTo>
                  <a:pt x="0" y="0"/>
                </a:lnTo>
                <a:lnTo>
                  <a:pt x="0" y="2479929"/>
                </a:lnTo>
                <a:lnTo>
                  <a:pt x="0" y="2554224"/>
                </a:lnTo>
                <a:lnTo>
                  <a:pt x="928116" y="2554224"/>
                </a:lnTo>
                <a:lnTo>
                  <a:pt x="928116" y="2479929"/>
                </a:lnTo>
                <a:lnTo>
                  <a:pt x="928116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34" name="object 4"/>
          <p:cNvSpPr>
            <a:spLocks noChangeArrowheads="1"/>
          </p:cNvSpPr>
          <p:nvPr/>
        </p:nvSpPr>
        <p:spPr bwMode="auto">
          <a:xfrm>
            <a:off x="0" y="441325"/>
            <a:ext cx="495300" cy="6235700"/>
          </a:xfrm>
          <a:custGeom>
            <a:avLst/>
            <a:gdLst>
              <a:gd name="T0" fmla="*/ 0 w 495300"/>
              <a:gd name="T1" fmla="*/ 0 h 6235065"/>
              <a:gd name="T2" fmla="*/ 495300 w 495300"/>
              <a:gd name="T3" fmla="*/ 6235065 h 6235065"/>
            </a:gdLst>
            <a:ahLst/>
            <a:cxnLst/>
            <a:rect l="T0" t="T1" r="T2" b="T3"/>
            <a:pathLst>
              <a:path w="495300" h="6235065">
                <a:moveTo>
                  <a:pt x="495300" y="0"/>
                </a:moveTo>
                <a:lnTo>
                  <a:pt x="0" y="0"/>
                </a:lnTo>
                <a:lnTo>
                  <a:pt x="0" y="6234684"/>
                </a:lnTo>
                <a:lnTo>
                  <a:pt x="495300" y="6234684"/>
                </a:lnTo>
                <a:lnTo>
                  <a:pt x="495300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8435" name="WordArt 990"/>
          <p:cNvSpPr>
            <a:spLocks noChangeArrowheads="1" noChangeShapeType="1" noTextEdit="1"/>
          </p:cNvSpPr>
          <p:nvPr/>
        </p:nvSpPr>
        <p:spPr bwMode="auto">
          <a:xfrm>
            <a:off x="2927350" y="549275"/>
            <a:ext cx="6985000" cy="11509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Призер районної олімпіади </a:t>
            </a:r>
          </a:p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з трудового навчання</a:t>
            </a:r>
          </a:p>
        </p:txBody>
      </p:sp>
      <p:sp>
        <p:nvSpPr>
          <p:cNvPr id="18436" name="WordArt 991"/>
          <p:cNvSpPr>
            <a:spLocks noChangeArrowheads="1" noChangeShapeType="1" noTextEdit="1"/>
          </p:cNvSpPr>
          <p:nvPr/>
        </p:nvSpPr>
        <p:spPr bwMode="auto">
          <a:xfrm>
            <a:off x="4151313" y="2636838"/>
            <a:ext cx="4105275" cy="172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3300"/>
                </a:solidFill>
                <a:latin typeface="Arial"/>
                <a:cs typeface="Arial"/>
              </a:rPr>
              <a:t>Мартинюк Андрій учень 10 класу,</a:t>
            </a:r>
          </a:p>
          <a:p>
            <a:pPr algn="ctr"/>
            <a:r>
              <a:rPr lang="ru-RU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3300"/>
                </a:solidFill>
                <a:latin typeface="Arial"/>
                <a:cs typeface="Arial"/>
              </a:rPr>
              <a:t>вчитель Щудло А.Я.</a:t>
            </a:r>
          </a:p>
        </p:txBody>
      </p:sp>
      <p:pic>
        <p:nvPicPr>
          <p:cNvPr id="18437" name="Picture 994" descr="1685956287051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23888" y="2133600"/>
            <a:ext cx="3024187" cy="4103688"/>
          </a:xfrm>
        </p:spPr>
      </p:pic>
      <p:pic>
        <p:nvPicPr>
          <p:cNvPr id="18438" name="Picture 8" descr="received_16828890601252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72488" y="2205038"/>
            <a:ext cx="3095625" cy="438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object 2"/>
          <p:cNvSpPr>
            <a:spLocks noChangeArrowheads="1"/>
          </p:cNvSpPr>
          <p:nvPr/>
        </p:nvSpPr>
        <p:spPr bwMode="auto">
          <a:xfrm>
            <a:off x="0" y="4119563"/>
            <a:ext cx="12192000" cy="2738437"/>
          </a:xfrm>
          <a:custGeom>
            <a:avLst/>
            <a:gdLst>
              <a:gd name="T0" fmla="*/ 0 w 12192000"/>
              <a:gd name="T1" fmla="*/ 0 h 2738754"/>
              <a:gd name="T2" fmla="*/ 12192000 w 12192000"/>
              <a:gd name="T3" fmla="*/ 2738754 h 2738754"/>
            </a:gdLst>
            <a:ahLst/>
            <a:cxnLst/>
            <a:rect l="T0" t="T1" r="T2" b="T3"/>
            <a:pathLst>
              <a:path w="12192000" h="2738754">
                <a:moveTo>
                  <a:pt x="12192000" y="0"/>
                </a:moveTo>
                <a:lnTo>
                  <a:pt x="0" y="0"/>
                </a:lnTo>
                <a:lnTo>
                  <a:pt x="0" y="2738628"/>
                </a:lnTo>
                <a:lnTo>
                  <a:pt x="12192000" y="2738628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9458" name="object 3"/>
          <p:cNvSpPr>
            <a:spLocks noGrp="1"/>
          </p:cNvSpPr>
          <p:nvPr>
            <p:ph type="title"/>
          </p:nvPr>
        </p:nvSpPr>
        <p:spPr>
          <a:xfrm>
            <a:off x="1185863" y="344488"/>
            <a:ext cx="9820275" cy="622300"/>
          </a:xfrm>
        </p:spPr>
        <p:txBody>
          <a:bodyPr tIns="12065"/>
          <a:lstStyle/>
          <a:p>
            <a:pPr marL="12700" eaLnBrk="1" hangingPunct="1">
              <a:spcBef>
                <a:spcPts val="100"/>
              </a:spcBef>
            </a:pPr>
            <a:r>
              <a:rPr lang="ru-RU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Участь у міських</a:t>
            </a:r>
            <a:r>
              <a:rPr lang="uk-UA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заходах</a:t>
            </a:r>
          </a:p>
        </p:txBody>
      </p:sp>
      <p:sp>
        <p:nvSpPr>
          <p:cNvPr id="19459" name="object 4"/>
          <p:cNvSpPr txBox="1">
            <a:spLocks noChangeArrowheads="1"/>
          </p:cNvSpPr>
          <p:nvPr/>
        </p:nvSpPr>
        <p:spPr bwMode="auto">
          <a:xfrm>
            <a:off x="2495550" y="1268413"/>
            <a:ext cx="58181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62230" rIns="0" bIns="0">
            <a:spAutoFit/>
          </a:bodyPr>
          <a:lstStyle/>
          <a:p>
            <a:pPr marL="12700" algn="ctr">
              <a:spcBef>
                <a:spcPts val="488"/>
              </a:spcBef>
            </a:pPr>
            <a:r>
              <a:rPr lang="uk-UA" sz="3200" b="1" i="1">
                <a:latin typeface="Verdana" pitchFamily="34" charset="0"/>
              </a:rPr>
              <a:t>Свято “Героїв”</a:t>
            </a:r>
            <a:r>
              <a:rPr lang="uk-UA" sz="2100" b="1" i="1">
                <a:latin typeface="Verdana" pitchFamily="34" charset="0"/>
              </a:rPr>
              <a:t>  </a:t>
            </a:r>
            <a:endParaRPr lang="ru-RU" sz="2100">
              <a:latin typeface="Verdana" pitchFamily="34" charset="0"/>
            </a:endParaRPr>
          </a:p>
        </p:txBody>
      </p:sp>
      <p:pic>
        <p:nvPicPr>
          <p:cNvPr id="22544" name="Picture 16" descr="168595638595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558924" y="2043922"/>
            <a:ext cx="4393059" cy="2947178"/>
          </a:xfrm>
          <a:effectLst>
            <a:softEdge rad="112500"/>
          </a:effectLst>
        </p:spPr>
      </p:pic>
      <p:pic>
        <p:nvPicPr>
          <p:cNvPr id="22545" name="Picture 17" descr="168595638596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7032104" y="2000286"/>
            <a:ext cx="4032771" cy="3024152"/>
          </a:xfrm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object 4"/>
          <p:cNvSpPr>
            <a:spLocks noChangeArrowheads="1"/>
          </p:cNvSpPr>
          <p:nvPr/>
        </p:nvSpPr>
        <p:spPr bwMode="auto">
          <a:xfrm>
            <a:off x="8528050" y="0"/>
            <a:ext cx="3663950" cy="1160463"/>
          </a:xfrm>
          <a:custGeom>
            <a:avLst/>
            <a:gdLst>
              <a:gd name="T0" fmla="*/ 0 w 3663950"/>
              <a:gd name="T1" fmla="*/ 0 h 1160145"/>
              <a:gd name="T2" fmla="*/ 3663950 w 3663950"/>
              <a:gd name="T3" fmla="*/ 1160145 h 1160145"/>
            </a:gdLst>
            <a:ahLst/>
            <a:cxnLst/>
            <a:rect l="T0" t="T1" r="T2" b="T3"/>
            <a:pathLst>
              <a:path w="3663950" h="1160145">
                <a:moveTo>
                  <a:pt x="3663696" y="0"/>
                </a:moveTo>
                <a:lnTo>
                  <a:pt x="0" y="0"/>
                </a:lnTo>
                <a:lnTo>
                  <a:pt x="0" y="1159764"/>
                </a:lnTo>
                <a:lnTo>
                  <a:pt x="3663696" y="1159764"/>
                </a:lnTo>
                <a:lnTo>
                  <a:pt x="3663696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0482" name="object 6"/>
          <p:cNvSpPr>
            <a:spLocks noGrp="1"/>
          </p:cNvSpPr>
          <p:nvPr>
            <p:ph type="title" sz="quarter"/>
          </p:nvPr>
        </p:nvSpPr>
        <p:spPr>
          <a:xfrm>
            <a:off x="1185863" y="344488"/>
            <a:ext cx="9820275" cy="622300"/>
          </a:xfrm>
        </p:spPr>
        <p:txBody>
          <a:bodyPr tIns="12065"/>
          <a:lstStyle/>
          <a:p>
            <a:pPr marL="12700" eaLnBrk="1" hangingPunct="1">
              <a:spcBef>
                <a:spcPts val="100"/>
              </a:spcBef>
            </a:pPr>
            <a:r>
              <a:rPr lang="ru-RU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Участь у </a:t>
            </a:r>
            <a:r>
              <a:rPr lang="ru-RU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проєктах</a:t>
            </a:r>
          </a:p>
        </p:txBody>
      </p:sp>
      <p:pic>
        <p:nvPicPr>
          <p:cNvPr id="20483" name="Picture 6" descr="FB_IMG_166670633596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0128250" y="3716338"/>
            <a:ext cx="1781175" cy="2376487"/>
          </a:xfrm>
        </p:spPr>
      </p:pic>
      <p:sp>
        <p:nvSpPr>
          <p:cNvPr id="20484" name="object 7"/>
          <p:cNvSpPr txBox="1">
            <a:spLocks noChangeArrowheads="1"/>
          </p:cNvSpPr>
          <p:nvPr/>
        </p:nvSpPr>
        <p:spPr bwMode="auto">
          <a:xfrm>
            <a:off x="1416050" y="1125538"/>
            <a:ext cx="10096500" cy="310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61594" rIns="0" bIns="0">
            <a:spAutoFit/>
          </a:bodyPr>
          <a:lstStyle/>
          <a:p>
            <a:pPr marL="12700" algn="ctr"/>
            <a:r>
              <a:rPr lang="uk-UA" sz="2000" b="1"/>
              <a:t>Міжнародні  проєкти : </a:t>
            </a:r>
          </a:p>
          <a:p>
            <a:pPr marL="12700" algn="ctr"/>
            <a:r>
              <a:rPr lang="uk-UA" sz="2000" b="1"/>
              <a:t>«</a:t>
            </a:r>
            <a:r>
              <a:rPr lang="en-US" sz="2000" b="1"/>
              <a:t>English Language American Culture Camp program</a:t>
            </a:r>
            <a:r>
              <a:rPr lang="uk-UA" sz="2000" b="1"/>
              <a:t>»,  </a:t>
            </a:r>
          </a:p>
          <a:p>
            <a:pPr marL="12700" algn="ctr"/>
            <a:r>
              <a:rPr lang="uk-UA" sz="2000" b="1"/>
              <a:t> «Жнива за старими фотографіями»,</a:t>
            </a:r>
          </a:p>
          <a:p>
            <a:pPr marL="12700" algn="ctr"/>
            <a:r>
              <a:rPr lang="uk-UA" sz="2000" b="1"/>
              <a:t> «Свята без тата»</a:t>
            </a:r>
          </a:p>
          <a:p>
            <a:pPr marL="12700" algn="ctr"/>
            <a:r>
              <a:rPr lang="uk-UA" sz="2000" b="1"/>
              <a:t>«Архітектурні українські  пам’ятки  на території Польщі»  - поїздка в Польщу Вижлов: з програмою концерту для відновлення стародавніх українських сіл</a:t>
            </a:r>
          </a:p>
          <a:p>
            <a:pPr marL="12700" algn="ctr"/>
            <a:r>
              <a:rPr lang="en-US" sz="2000" b="1"/>
              <a:t>Teaching English in Poland</a:t>
            </a:r>
            <a:r>
              <a:rPr lang="uk-UA" sz="2000" b="1"/>
              <a:t> (мовний табір </a:t>
            </a:r>
            <a:r>
              <a:rPr lang="en-US" sz="2000" b="1"/>
              <a:t>American Summer School</a:t>
            </a:r>
            <a:r>
              <a:rPr lang="uk-UA" sz="2000" b="1"/>
              <a:t>) </a:t>
            </a:r>
            <a:r>
              <a:rPr lang="en-US" sz="2000" b="1"/>
              <a:t>Milakovo</a:t>
            </a:r>
            <a:r>
              <a:rPr lang="uk-UA" sz="2000" b="1"/>
              <a:t>, Вармінсько_Мазурське воєводство) </a:t>
            </a:r>
            <a:r>
              <a:rPr lang="en-US" sz="2000" b="1"/>
              <a:t>English Language Amtrican Culture Camp Program </a:t>
            </a:r>
            <a:r>
              <a:rPr lang="uk-UA" sz="2000" b="1"/>
              <a:t>(26.06-09.07.2022р.)</a:t>
            </a:r>
          </a:p>
          <a:p>
            <a:pPr marL="12700" algn="ctr"/>
            <a:r>
              <a:rPr lang="uk-UA" sz="2000" b="1"/>
              <a:t>       - </a:t>
            </a:r>
            <a:r>
              <a:rPr lang="en-US" sz="2000" b="1"/>
              <a:t>Talents for Ukraine,</a:t>
            </a:r>
            <a:endParaRPr lang="ru-RU" sz="2000" b="1"/>
          </a:p>
        </p:txBody>
      </p:sp>
      <p:pic>
        <p:nvPicPr>
          <p:cNvPr id="20485" name="Picture 10" descr="received_28509037061866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4125913"/>
            <a:ext cx="2855913" cy="1901825"/>
          </a:xfrm>
        </p:spPr>
      </p:pic>
      <p:pic>
        <p:nvPicPr>
          <p:cNvPr id="20486" name="Picture 11" descr="168605949459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3000375" y="4149725"/>
            <a:ext cx="2163763" cy="1622425"/>
          </a:xfrm>
        </p:spPr>
      </p:pic>
      <p:pic>
        <p:nvPicPr>
          <p:cNvPr id="20487" name="Picture 12" descr="168605949454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7896225" y="4149725"/>
            <a:ext cx="2163763" cy="1622425"/>
          </a:xfrm>
        </p:spPr>
      </p:pic>
      <p:pic>
        <p:nvPicPr>
          <p:cNvPr id="20488" name="Picture 15" descr="168605949462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2640013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16" descr="168605949457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199688" y="0"/>
            <a:ext cx="1673225" cy="223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17" descr="168605949455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03838" y="5148263"/>
            <a:ext cx="2563812" cy="170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object 9"/>
          <p:cNvSpPr>
            <a:spLocks noChangeArrowheads="1"/>
          </p:cNvSpPr>
          <p:nvPr/>
        </p:nvSpPr>
        <p:spPr bwMode="auto">
          <a:xfrm>
            <a:off x="0" y="4883150"/>
            <a:ext cx="4994275" cy="1974850"/>
          </a:xfrm>
          <a:custGeom>
            <a:avLst/>
            <a:gdLst>
              <a:gd name="T0" fmla="*/ 0 w 4994275"/>
              <a:gd name="T1" fmla="*/ 0 h 1975485"/>
              <a:gd name="T2" fmla="*/ 4994275 w 4994275"/>
              <a:gd name="T3" fmla="*/ 1975485 h 1975485"/>
            </a:gdLst>
            <a:ahLst/>
            <a:cxnLst/>
            <a:rect l="T0" t="T1" r="T2" b="T3"/>
            <a:pathLst>
              <a:path w="4994275" h="1975485">
                <a:moveTo>
                  <a:pt x="4994148" y="0"/>
                </a:moveTo>
                <a:lnTo>
                  <a:pt x="0" y="0"/>
                </a:lnTo>
                <a:lnTo>
                  <a:pt x="0" y="1975104"/>
                </a:lnTo>
                <a:lnTo>
                  <a:pt x="4994148" y="1975104"/>
                </a:lnTo>
                <a:lnTo>
                  <a:pt x="4994148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1506" name="object 9"/>
          <p:cNvSpPr>
            <a:spLocks noChangeArrowheads="1"/>
          </p:cNvSpPr>
          <p:nvPr/>
        </p:nvSpPr>
        <p:spPr bwMode="auto">
          <a:xfrm>
            <a:off x="6888163" y="260350"/>
            <a:ext cx="4994275" cy="1974850"/>
          </a:xfrm>
          <a:custGeom>
            <a:avLst/>
            <a:gdLst>
              <a:gd name="T0" fmla="*/ 0 w 4994275"/>
              <a:gd name="T1" fmla="*/ 0 h 1975485"/>
              <a:gd name="T2" fmla="*/ 4994275 w 4994275"/>
              <a:gd name="T3" fmla="*/ 1975485 h 1975485"/>
            </a:gdLst>
            <a:ahLst/>
            <a:cxnLst/>
            <a:rect l="T0" t="T1" r="T2" b="T3"/>
            <a:pathLst>
              <a:path w="4994275" h="1975485">
                <a:moveTo>
                  <a:pt x="4994148" y="0"/>
                </a:moveTo>
                <a:lnTo>
                  <a:pt x="0" y="0"/>
                </a:lnTo>
                <a:lnTo>
                  <a:pt x="0" y="1975104"/>
                </a:lnTo>
                <a:lnTo>
                  <a:pt x="4994148" y="1975104"/>
                </a:lnTo>
                <a:lnTo>
                  <a:pt x="4994148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1507" name="object 9"/>
          <p:cNvSpPr>
            <a:spLocks noChangeArrowheads="1"/>
          </p:cNvSpPr>
          <p:nvPr/>
        </p:nvSpPr>
        <p:spPr bwMode="auto">
          <a:xfrm>
            <a:off x="6311900" y="2997200"/>
            <a:ext cx="4994275" cy="1974850"/>
          </a:xfrm>
          <a:custGeom>
            <a:avLst/>
            <a:gdLst>
              <a:gd name="T0" fmla="*/ 0 w 4994275"/>
              <a:gd name="T1" fmla="*/ 0 h 1975485"/>
              <a:gd name="T2" fmla="*/ 4994275 w 4994275"/>
              <a:gd name="T3" fmla="*/ 1975485 h 1975485"/>
            </a:gdLst>
            <a:ahLst/>
            <a:cxnLst/>
            <a:rect l="T0" t="T1" r="T2" b="T3"/>
            <a:pathLst>
              <a:path w="4994275" h="1975485">
                <a:moveTo>
                  <a:pt x="4994148" y="0"/>
                </a:moveTo>
                <a:lnTo>
                  <a:pt x="0" y="0"/>
                </a:lnTo>
                <a:lnTo>
                  <a:pt x="0" y="1975104"/>
                </a:lnTo>
                <a:lnTo>
                  <a:pt x="4994148" y="1975104"/>
                </a:lnTo>
                <a:lnTo>
                  <a:pt x="4994148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1508" name="object 9"/>
          <p:cNvSpPr>
            <a:spLocks noChangeArrowheads="1"/>
          </p:cNvSpPr>
          <p:nvPr/>
        </p:nvSpPr>
        <p:spPr bwMode="auto">
          <a:xfrm rot="5400000">
            <a:off x="-1307306" y="1496219"/>
            <a:ext cx="4176712" cy="1562100"/>
          </a:xfrm>
          <a:custGeom>
            <a:avLst/>
            <a:gdLst>
              <a:gd name="T0" fmla="*/ 0 w 4994275"/>
              <a:gd name="T1" fmla="*/ 0 h 1975485"/>
              <a:gd name="T2" fmla="*/ 4994275 w 4994275"/>
              <a:gd name="T3" fmla="*/ 1975485 h 1975485"/>
            </a:gdLst>
            <a:ahLst/>
            <a:cxnLst/>
            <a:rect l="T0" t="T1" r="T2" b="T3"/>
            <a:pathLst>
              <a:path w="4994275" h="1975485">
                <a:moveTo>
                  <a:pt x="4994148" y="0"/>
                </a:moveTo>
                <a:lnTo>
                  <a:pt x="0" y="0"/>
                </a:lnTo>
                <a:lnTo>
                  <a:pt x="0" y="1975104"/>
                </a:lnTo>
                <a:lnTo>
                  <a:pt x="4994148" y="1975104"/>
                </a:lnTo>
                <a:lnTo>
                  <a:pt x="4994148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rot="10800000" vert="eaVert"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1509" name="Rectangle 2"/>
          <p:cNvSpPr>
            <a:spLocks/>
          </p:cNvSpPr>
          <p:nvPr/>
        </p:nvSpPr>
        <p:spPr bwMode="auto">
          <a:xfrm>
            <a:off x="1200150" y="404813"/>
            <a:ext cx="9950450" cy="603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lang="uk-UA" sz="3200" b="1" i="1">
                <a:solidFill>
                  <a:schemeClr val="tx2"/>
                </a:solidFill>
                <a:latin typeface="Calibri" pitchFamily="34" charset="0"/>
              </a:rPr>
              <a:t>Внутрішні загальношкільні проєкти (участь працівників школи, учнів, батьків) :</a:t>
            </a:r>
            <a:br>
              <a:rPr lang="uk-UA" sz="3200" b="1" i="1">
                <a:solidFill>
                  <a:schemeClr val="tx2"/>
                </a:solidFill>
                <a:latin typeface="Calibri" pitchFamily="34" charset="0"/>
              </a:rPr>
            </a:br>
            <a:r>
              <a:rPr lang="uk-UA" sz="3200" b="1" i="1">
                <a:solidFill>
                  <a:schemeClr val="tx2"/>
                </a:solidFill>
                <a:latin typeface="Calibri" pitchFamily="34" charset="0"/>
              </a:rPr>
              <a:t>«Доступний інтернет», </a:t>
            </a:r>
            <a:br>
              <a:rPr lang="uk-UA" sz="3200" b="1" i="1">
                <a:solidFill>
                  <a:schemeClr val="tx2"/>
                </a:solidFill>
                <a:latin typeface="Calibri" pitchFamily="34" charset="0"/>
              </a:rPr>
            </a:br>
            <a:r>
              <a:rPr lang="uk-UA" sz="3200" b="1" i="1">
                <a:solidFill>
                  <a:schemeClr val="tx2"/>
                </a:solidFill>
                <a:latin typeface="Calibri" pitchFamily="34" charset="0"/>
              </a:rPr>
              <a:t> «Енергозбереження» (заміна ламп на енергозберігаючі  в 5 кабінетах, читальному залі в бібліотеці, інклюзивно-ресурсна кімната, учительська, кімната для кочегарів)</a:t>
            </a:r>
            <a:br>
              <a:rPr lang="uk-UA" sz="3200" b="1" i="1">
                <a:solidFill>
                  <a:schemeClr val="tx2"/>
                </a:solidFill>
                <a:latin typeface="Calibri" pitchFamily="34" charset="0"/>
              </a:rPr>
            </a:br>
            <a:r>
              <a:rPr lang="uk-UA" sz="3200" b="1" i="1">
                <a:solidFill>
                  <a:schemeClr val="tx2"/>
                </a:solidFill>
                <a:latin typeface="Calibri" pitchFamily="34" charset="0"/>
              </a:rPr>
              <a:t>«Сортування сміття»</a:t>
            </a:r>
            <a:br>
              <a:rPr lang="uk-UA" sz="3200" b="1" i="1">
                <a:solidFill>
                  <a:schemeClr val="tx2"/>
                </a:solidFill>
                <a:latin typeface="Calibri" pitchFamily="34" charset="0"/>
              </a:rPr>
            </a:br>
            <a:r>
              <a:rPr lang="uk-UA" sz="3200" b="1" i="1">
                <a:solidFill>
                  <a:schemeClr val="tx2"/>
                </a:solidFill>
                <a:latin typeface="Calibri" pitchFamily="34" charset="0"/>
              </a:rPr>
              <a:t>«Допоможи військовому» (волонтерська діяльність  -  окопні свічки, вареники, малюнки)</a:t>
            </a:r>
            <a:br>
              <a:rPr lang="uk-UA" sz="3200" b="1" i="1">
                <a:solidFill>
                  <a:schemeClr val="tx2"/>
                </a:solidFill>
                <a:latin typeface="Calibri" pitchFamily="34" charset="0"/>
              </a:rPr>
            </a:br>
            <a:r>
              <a:rPr lang="uk-UA" sz="3200" b="1" i="1">
                <a:solidFill>
                  <a:schemeClr val="tx2"/>
                </a:solidFill>
                <a:latin typeface="Calibri" pitchFamily="34" charset="0"/>
              </a:rPr>
              <a:t>благодійна акція «Смілива гривня»</a:t>
            </a:r>
            <a:br>
              <a:rPr lang="uk-UA" sz="3200" b="1" i="1">
                <a:solidFill>
                  <a:schemeClr val="tx2"/>
                </a:solidFill>
                <a:latin typeface="Calibri" pitchFamily="34" charset="0"/>
              </a:rPr>
            </a:br>
            <a:r>
              <a:rPr lang="uk-UA" sz="3200" b="1" i="1">
                <a:solidFill>
                  <a:schemeClr val="tx2"/>
                </a:solidFill>
                <a:latin typeface="Calibri" pitchFamily="34" charset="0"/>
              </a:rPr>
              <a:t>       -      </a:t>
            </a:r>
            <a:r>
              <a:rPr lang="en-US" sz="3200" b="1" i="1">
                <a:solidFill>
                  <a:schemeClr val="tx2"/>
                </a:solidFill>
                <a:latin typeface="Calibri" pitchFamily="34" charset="0"/>
              </a:rPr>
              <a:t>Flowers4School</a:t>
            </a:r>
            <a:r>
              <a:rPr lang="ru-RU" sz="4400">
                <a:solidFill>
                  <a:schemeClr val="tx2"/>
                </a:solidFill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object 2"/>
          <p:cNvSpPr>
            <a:spLocks noChangeArrowheads="1"/>
          </p:cNvSpPr>
          <p:nvPr/>
        </p:nvSpPr>
        <p:spPr bwMode="auto">
          <a:xfrm>
            <a:off x="5883275" y="1228725"/>
            <a:ext cx="1235075" cy="4237038"/>
          </a:xfrm>
          <a:custGeom>
            <a:avLst/>
            <a:gdLst>
              <a:gd name="T0" fmla="*/ 0 w 1236345"/>
              <a:gd name="T1" fmla="*/ 0 h 4236720"/>
              <a:gd name="T2" fmla="*/ 1236345 w 1236345"/>
              <a:gd name="T3" fmla="*/ 4236720 h 4236720"/>
            </a:gdLst>
            <a:ahLst/>
            <a:cxnLst/>
            <a:rect l="T0" t="T1" r="T2" b="T3"/>
            <a:pathLst>
              <a:path w="1236345" h="4236720">
                <a:moveTo>
                  <a:pt x="0" y="4236720"/>
                </a:moveTo>
                <a:lnTo>
                  <a:pt x="1235964" y="4236720"/>
                </a:lnTo>
                <a:lnTo>
                  <a:pt x="1235964" y="0"/>
                </a:lnTo>
                <a:lnTo>
                  <a:pt x="0" y="0"/>
                </a:lnTo>
                <a:lnTo>
                  <a:pt x="0" y="4236720"/>
                </a:lnTo>
                <a:close/>
              </a:path>
            </a:pathLst>
          </a:custGeom>
          <a:noFill/>
          <a:ln w="76200">
            <a:solidFill>
              <a:srgbClr val="00AFEF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2530" name="object 3"/>
          <p:cNvSpPr>
            <a:spLocks noChangeArrowheads="1"/>
          </p:cNvSpPr>
          <p:nvPr/>
        </p:nvSpPr>
        <p:spPr bwMode="auto">
          <a:xfrm>
            <a:off x="8535988" y="5888038"/>
            <a:ext cx="3055937" cy="722312"/>
          </a:xfrm>
          <a:custGeom>
            <a:avLst/>
            <a:gdLst>
              <a:gd name="T0" fmla="*/ 0 w 3055620"/>
              <a:gd name="T1" fmla="*/ 0 h 721359"/>
              <a:gd name="T2" fmla="*/ 3055620 w 3055620"/>
              <a:gd name="T3" fmla="*/ 721359 h 721359"/>
            </a:gdLst>
            <a:ahLst/>
            <a:cxnLst/>
            <a:rect l="T0" t="T1" r="T2" b="T3"/>
            <a:pathLst>
              <a:path w="3055620" h="721359">
                <a:moveTo>
                  <a:pt x="0" y="720851"/>
                </a:moveTo>
                <a:lnTo>
                  <a:pt x="3055620" y="720851"/>
                </a:lnTo>
                <a:lnTo>
                  <a:pt x="3055620" y="0"/>
                </a:lnTo>
                <a:lnTo>
                  <a:pt x="0" y="0"/>
                </a:lnTo>
                <a:lnTo>
                  <a:pt x="0" y="720851"/>
                </a:lnTo>
                <a:close/>
              </a:path>
            </a:pathLst>
          </a:custGeom>
          <a:noFill/>
          <a:ln w="76200">
            <a:solidFill>
              <a:srgbClr val="00AFEF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2531" name="object 4"/>
          <p:cNvSpPr>
            <a:spLocks noChangeArrowheads="1"/>
          </p:cNvSpPr>
          <p:nvPr/>
        </p:nvSpPr>
        <p:spPr bwMode="auto">
          <a:xfrm>
            <a:off x="4656138" y="1331913"/>
            <a:ext cx="1706562" cy="1751012"/>
          </a:xfrm>
          <a:custGeom>
            <a:avLst/>
            <a:gdLst>
              <a:gd name="T0" fmla="*/ 0 w 1706879"/>
              <a:gd name="T1" fmla="*/ 0 h 1751330"/>
              <a:gd name="T2" fmla="*/ 1706879 w 1706879"/>
              <a:gd name="T3" fmla="*/ 1751330 h 1751330"/>
            </a:gdLst>
            <a:ahLst/>
            <a:cxnLst/>
            <a:rect l="T0" t="T1" r="T2" b="T3"/>
            <a:pathLst>
              <a:path w="1706879" h="1751330">
                <a:moveTo>
                  <a:pt x="1706879" y="0"/>
                </a:moveTo>
                <a:lnTo>
                  <a:pt x="0" y="0"/>
                </a:lnTo>
                <a:lnTo>
                  <a:pt x="0" y="1751076"/>
                </a:lnTo>
                <a:lnTo>
                  <a:pt x="1706879" y="1751076"/>
                </a:lnTo>
                <a:lnTo>
                  <a:pt x="1706879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2532" name="object 5"/>
          <p:cNvSpPr>
            <a:spLocks noChangeArrowheads="1"/>
          </p:cNvSpPr>
          <p:nvPr/>
        </p:nvSpPr>
        <p:spPr bwMode="auto">
          <a:xfrm>
            <a:off x="9482138" y="0"/>
            <a:ext cx="2709862" cy="6845300"/>
          </a:xfrm>
          <a:custGeom>
            <a:avLst/>
            <a:gdLst>
              <a:gd name="T0" fmla="*/ 0 w 2710179"/>
              <a:gd name="T1" fmla="*/ 0 h 6844665"/>
              <a:gd name="T2" fmla="*/ 2710179 w 2710179"/>
              <a:gd name="T3" fmla="*/ 6844665 h 6844665"/>
            </a:gdLst>
            <a:ahLst/>
            <a:cxnLst/>
            <a:rect l="T0" t="T1" r="T2" b="T3"/>
            <a:pathLst>
              <a:path w="2710179" h="6844665">
                <a:moveTo>
                  <a:pt x="2709672" y="0"/>
                </a:moveTo>
                <a:lnTo>
                  <a:pt x="0" y="0"/>
                </a:lnTo>
                <a:lnTo>
                  <a:pt x="0" y="6844283"/>
                </a:lnTo>
                <a:lnTo>
                  <a:pt x="2709672" y="6844283"/>
                </a:lnTo>
                <a:lnTo>
                  <a:pt x="2709672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295275" y="612775"/>
          <a:ext cx="3802380" cy="331469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250"/>
                <a:gridCol w="2727960"/>
                <a:gridCol w="725170"/>
              </a:tblGrid>
              <a:tr h="1600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76200">
                      <a:solidFill>
                        <a:srgbClr val="00AFEF"/>
                      </a:solidFill>
                      <a:prstDash val="solid"/>
                    </a:lnR>
                    <a:lnT w="76200">
                      <a:solidFill>
                        <a:srgbClr val="00AFE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00AFEF"/>
                      </a:solidFill>
                      <a:prstDash val="solid"/>
                    </a:lnL>
                    <a:lnR w="76200">
                      <a:solidFill>
                        <a:srgbClr val="00AFEF"/>
                      </a:solidFill>
                      <a:prstDash val="solid"/>
                    </a:lnR>
                    <a:lnT w="76200">
                      <a:solidFill>
                        <a:srgbClr val="00AFEF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00AFEF"/>
                      </a:solidFill>
                      <a:prstDash val="solid"/>
                    </a:lnL>
                    <a:lnT w="76200">
                      <a:solidFill>
                        <a:srgbClr val="00AFEF"/>
                      </a:solidFill>
                      <a:prstDash val="solid"/>
                    </a:lnT>
                  </a:tcPr>
                </a:tc>
              </a:tr>
              <a:tr h="31546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76200">
                      <a:solidFill>
                        <a:srgbClr val="00AFEF"/>
                      </a:solidFill>
                      <a:prstDash val="solid"/>
                    </a:lnR>
                    <a:lnB w="76200">
                      <a:solidFill>
                        <a:srgbClr val="00AFE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00AFEF"/>
                      </a:solidFill>
                      <a:prstDash val="solid"/>
                    </a:lnL>
                    <a:lnR w="76200">
                      <a:solidFill>
                        <a:srgbClr val="00AFEF"/>
                      </a:solidFill>
                      <a:prstDash val="solid"/>
                    </a:lnR>
                    <a:lnB w="76200">
                      <a:solidFill>
                        <a:srgbClr val="00AFE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00AFEF"/>
                      </a:solidFill>
                      <a:prstDash val="solid"/>
                    </a:lnL>
                    <a:lnB w="76200">
                      <a:solidFill>
                        <a:srgbClr val="00AFEF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2544" name="object 12"/>
          <p:cNvSpPr>
            <a:spLocks noGrp="1"/>
          </p:cNvSpPr>
          <p:nvPr>
            <p:ph type="title"/>
          </p:nvPr>
        </p:nvSpPr>
        <p:spPr>
          <a:xfrm>
            <a:off x="150813" y="260350"/>
            <a:ext cx="12700000" cy="622300"/>
          </a:xfrm>
        </p:spPr>
        <p:txBody>
          <a:bodyPr tIns="12065"/>
          <a:lstStyle/>
          <a:p>
            <a:pPr marL="12700" algn="l" eaLnBrk="1" hangingPunct="1">
              <a:spcBef>
                <a:spcPts val="100"/>
              </a:spcBef>
            </a:pPr>
            <a:r>
              <a:rPr lang="uk-UA" smtClean="0">
                <a:solidFill>
                  <a:schemeClr val="tx1"/>
                </a:solidFill>
                <a:latin typeface="Verdana" pitchFamily="34" charset="0"/>
              </a:rPr>
              <a:t>П</a:t>
            </a:r>
            <a:r>
              <a:rPr lang="ru-RU" smtClean="0">
                <a:solidFill>
                  <a:schemeClr val="tx1"/>
                </a:solidFill>
                <a:latin typeface="Verdana" pitchFamily="34" charset="0"/>
              </a:rPr>
              <a:t>окращення </a:t>
            </a:r>
            <a:r>
              <a:rPr lang="ru-RU" smtClean="0">
                <a:solidFill>
                  <a:srgbClr val="000000"/>
                </a:solidFill>
                <a:latin typeface="Verdana" pitchFamily="34" charset="0"/>
              </a:rPr>
              <a:t>матеріально</a:t>
            </a:r>
            <a:r>
              <a:rPr lang="ru-RU" smtClean="0">
                <a:solidFill>
                  <a:srgbClr val="000000"/>
                </a:solidFill>
                <a:latin typeface="Arial" charset="0"/>
                <a:cs typeface="Arial" charset="0"/>
              </a:rPr>
              <a:t>-</a:t>
            </a:r>
            <a:r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endParaRPr lang="ru-RU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2545" name="object 13"/>
          <p:cNvSpPr txBox="1">
            <a:spLocks noChangeArrowheads="1"/>
          </p:cNvSpPr>
          <p:nvPr/>
        </p:nvSpPr>
        <p:spPr bwMode="auto">
          <a:xfrm>
            <a:off x="7829550" y="258763"/>
            <a:ext cx="545941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065" rIns="0" bIns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4000" b="1">
                <a:latin typeface="Verdana" pitchFamily="34" charset="0"/>
              </a:rPr>
              <a:t>технічної бази</a:t>
            </a:r>
            <a:endParaRPr lang="ru-RU" sz="4000">
              <a:latin typeface="Verdana" pitchFamily="34" charset="0"/>
            </a:endParaRPr>
          </a:p>
        </p:txBody>
      </p:sp>
      <p:sp>
        <p:nvSpPr>
          <p:cNvPr id="22546" name="object 14"/>
          <p:cNvSpPr txBox="1">
            <a:spLocks noChangeArrowheads="1"/>
          </p:cNvSpPr>
          <p:nvPr/>
        </p:nvSpPr>
        <p:spPr bwMode="auto">
          <a:xfrm>
            <a:off x="7391400" y="2060575"/>
            <a:ext cx="4330700" cy="191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3335" rIns="0" bIns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uk-UA" sz="2000" b="1">
                <a:latin typeface="Verdana" pitchFamily="34" charset="0"/>
              </a:rPr>
              <a:t>Модернізація освітлення</a:t>
            </a:r>
          </a:p>
          <a:p>
            <a:pPr marL="12700">
              <a:spcBef>
                <a:spcPts val="100"/>
              </a:spcBef>
            </a:pPr>
            <a:endParaRPr lang="uk-UA" sz="2000" b="1">
              <a:latin typeface="Verdana" pitchFamily="34" charset="0"/>
            </a:endParaRPr>
          </a:p>
          <a:p>
            <a:pPr marL="12700">
              <a:spcBef>
                <a:spcPts val="100"/>
              </a:spcBef>
            </a:pPr>
            <a:r>
              <a:rPr lang="ru-RU" sz="2000" b="1">
                <a:latin typeface="Verdana" pitchFamily="34" charset="0"/>
              </a:rPr>
              <a:t>(за рахунок </a:t>
            </a:r>
            <a:r>
              <a:rPr lang="uk-UA" sz="2000" b="1">
                <a:latin typeface="Verdana" pitchFamily="34" charset="0"/>
              </a:rPr>
              <a:t>батьківських коштів 1-3 класи</a:t>
            </a:r>
            <a:r>
              <a:rPr lang="ru-RU" sz="2000" b="1">
                <a:cs typeface="Arial" charset="0"/>
              </a:rPr>
              <a:t>)</a:t>
            </a:r>
            <a:endParaRPr lang="ru-RU" sz="2000">
              <a:cs typeface="Arial" charset="0"/>
            </a:endParaRPr>
          </a:p>
          <a:p>
            <a:pPr marL="12700"/>
            <a:endParaRPr lang="ru-RU" sz="2500">
              <a:cs typeface="Arial" charset="0"/>
            </a:endParaRPr>
          </a:p>
          <a:p>
            <a:pPr marL="12700">
              <a:lnSpc>
                <a:spcPts val="2163"/>
              </a:lnSpc>
              <a:buSzPct val="95000"/>
              <a:buFont typeface="Arial" charset="0"/>
              <a:buChar char="•"/>
            </a:pPr>
            <a:endParaRPr lang="ru-RU" sz="2100">
              <a:latin typeface="Verdana" pitchFamily="34" charset="0"/>
            </a:endParaRPr>
          </a:p>
        </p:txBody>
      </p:sp>
      <p:pic>
        <p:nvPicPr>
          <p:cNvPr id="36893" name="Picture 29" descr="348371694_249570277746720_332039034349935045_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67188" y="1277702"/>
            <a:ext cx="2951162" cy="22145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6895" name="Picture 31" descr="16859612308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368" y="1492000"/>
            <a:ext cx="3299668" cy="24747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6896" name="Picture 32" descr="16859612308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026" y="4338638"/>
            <a:ext cx="3168352" cy="23748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6897" name="Picture 33" descr="168596123083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78560" y="3999416"/>
            <a:ext cx="3139790" cy="23548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2551" name="object 14"/>
          <p:cNvSpPr txBox="1">
            <a:spLocks noChangeArrowheads="1"/>
          </p:cNvSpPr>
          <p:nvPr/>
        </p:nvSpPr>
        <p:spPr bwMode="auto">
          <a:xfrm>
            <a:off x="7319963" y="3500438"/>
            <a:ext cx="4618037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12700" eaLnBrk="0" hangingPunct="0">
              <a:spcBef>
                <a:spcPct val="20000"/>
              </a:spcBef>
            </a:pPr>
            <a:r>
              <a:rPr lang="ru-RU" sz="2800" b="1">
                <a:latin typeface="Calibri" pitchFamily="34" charset="0"/>
              </a:rPr>
              <a:t>(</a:t>
            </a:r>
            <a:r>
              <a:rPr lang="ru-RU" sz="2000" b="1">
                <a:latin typeface="Verdana" pitchFamily="34" charset="0"/>
              </a:rPr>
              <a:t>за рахунок бюджетних </a:t>
            </a:r>
          </a:p>
          <a:p>
            <a:pPr marL="12700" eaLnBrk="0" hangingPunct="0">
              <a:spcBef>
                <a:spcPct val="20000"/>
              </a:spcBef>
            </a:pPr>
            <a:r>
              <a:rPr lang="ru-RU" sz="2000" b="1">
                <a:latin typeface="Verdana" pitchFamily="34" charset="0"/>
              </a:rPr>
              <a:t>коштів -</a:t>
            </a:r>
            <a:r>
              <a:rPr lang="uk-UA" sz="2000" b="1">
                <a:latin typeface="Verdana" pitchFamily="34" charset="0"/>
              </a:rPr>
              <a:t> читальний зал бібліотеки</a:t>
            </a:r>
            <a:r>
              <a:rPr lang="ru-RU" sz="2000" b="1">
                <a:latin typeface="Verdana" pitchFamily="34" charset="0"/>
              </a:rPr>
              <a:t>)</a:t>
            </a:r>
            <a:endParaRPr lang="ru-RU" sz="2000">
              <a:latin typeface="Verdana" pitchFamily="34" charset="0"/>
            </a:endParaRPr>
          </a:p>
          <a:p>
            <a:pPr marL="12700" eaLnBrk="0" hangingPunct="0">
              <a:spcBef>
                <a:spcPct val="20000"/>
              </a:spcBef>
              <a:buFontTx/>
              <a:buChar char="•"/>
            </a:pPr>
            <a:endParaRPr lang="ru-RU" sz="2000">
              <a:latin typeface="Verdana" pitchFamily="34" charset="0"/>
            </a:endParaRPr>
          </a:p>
          <a:p>
            <a:pPr marL="12700">
              <a:lnSpc>
                <a:spcPts val="2163"/>
              </a:lnSpc>
              <a:buSzPct val="95000"/>
              <a:buFontTx/>
              <a:buChar char="•"/>
            </a:pPr>
            <a:endParaRPr lang="ru-RU" sz="20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3" name="object 2"/>
          <p:cNvGrpSpPr>
            <a:grpSpLocks/>
          </p:cNvGrpSpPr>
          <p:nvPr/>
        </p:nvGrpSpPr>
        <p:grpSpPr bwMode="auto">
          <a:xfrm>
            <a:off x="6286500" y="514350"/>
            <a:ext cx="5121275" cy="5829300"/>
            <a:chOff x="6286500" y="515112"/>
            <a:chExt cx="5120640" cy="5829300"/>
          </a:xfrm>
        </p:grpSpPr>
        <p:sp>
          <p:nvSpPr>
            <p:cNvPr id="23561" name="object 3"/>
            <p:cNvSpPr>
              <a:spLocks noChangeArrowheads="1"/>
            </p:cNvSpPr>
            <p:nvPr/>
          </p:nvSpPr>
          <p:spPr bwMode="auto">
            <a:xfrm>
              <a:off x="6286500" y="515112"/>
              <a:ext cx="2590800" cy="5829300"/>
            </a:xfrm>
            <a:custGeom>
              <a:avLst/>
              <a:gdLst>
                <a:gd name="T0" fmla="*/ 0 w 2590800"/>
                <a:gd name="T1" fmla="*/ 0 h 5829300"/>
                <a:gd name="T2" fmla="*/ 2590800 w 2590800"/>
                <a:gd name="T3" fmla="*/ 5829300 h 5829300"/>
              </a:gdLst>
              <a:ahLst/>
              <a:cxnLst/>
              <a:rect l="T0" t="T1" r="T2" b="T3"/>
              <a:pathLst>
                <a:path w="2590800" h="5829300">
                  <a:moveTo>
                    <a:pt x="2590800" y="0"/>
                  </a:moveTo>
                  <a:lnTo>
                    <a:pt x="0" y="0"/>
                  </a:lnTo>
                  <a:lnTo>
                    <a:pt x="0" y="5829300"/>
                  </a:lnTo>
                  <a:lnTo>
                    <a:pt x="2590800" y="5829300"/>
                  </a:lnTo>
                  <a:lnTo>
                    <a:pt x="259080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562" name="object 4"/>
            <p:cNvSpPr>
              <a:spLocks noChangeArrowheads="1"/>
            </p:cNvSpPr>
            <p:nvPr/>
          </p:nvSpPr>
          <p:spPr bwMode="auto">
            <a:xfrm>
              <a:off x="6595872" y="3610356"/>
              <a:ext cx="4773295" cy="2453640"/>
            </a:xfrm>
            <a:custGeom>
              <a:avLst/>
              <a:gdLst>
                <a:gd name="T0" fmla="*/ 0 w 4773295"/>
                <a:gd name="T1" fmla="*/ 0 h 2453640"/>
                <a:gd name="T2" fmla="*/ 4773295 w 4773295"/>
                <a:gd name="T3" fmla="*/ 2453640 h 2453640"/>
              </a:gdLst>
              <a:ahLst/>
              <a:cxnLst/>
              <a:rect l="T0" t="T1" r="T2" b="T3"/>
              <a:pathLst>
                <a:path w="4773295" h="2453640">
                  <a:moveTo>
                    <a:pt x="0" y="2453640"/>
                  </a:moveTo>
                  <a:lnTo>
                    <a:pt x="4773168" y="2453640"/>
                  </a:lnTo>
                  <a:lnTo>
                    <a:pt x="4773168" y="0"/>
                  </a:lnTo>
                  <a:lnTo>
                    <a:pt x="0" y="0"/>
                  </a:lnTo>
                  <a:lnTo>
                    <a:pt x="0" y="2453640"/>
                  </a:lnTo>
                  <a:close/>
                </a:path>
              </a:pathLst>
            </a:custGeom>
            <a:noFill/>
            <a:ln w="76200">
              <a:solidFill>
                <a:srgbClr val="00AFE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23554" name="object 5"/>
          <p:cNvSpPr>
            <a:spLocks noChangeArrowheads="1"/>
          </p:cNvSpPr>
          <p:nvPr/>
        </p:nvSpPr>
        <p:spPr bwMode="auto">
          <a:xfrm>
            <a:off x="0" y="0"/>
            <a:ext cx="2901950" cy="1897063"/>
          </a:xfrm>
          <a:custGeom>
            <a:avLst/>
            <a:gdLst>
              <a:gd name="T0" fmla="*/ 0 w 2901950"/>
              <a:gd name="T1" fmla="*/ 0 h 1897380"/>
              <a:gd name="T2" fmla="*/ 2901950 w 2901950"/>
              <a:gd name="T3" fmla="*/ 1897380 h 1897380"/>
            </a:gdLst>
            <a:ahLst/>
            <a:cxnLst/>
            <a:rect l="T0" t="T1" r="T2" b="T3"/>
            <a:pathLst>
              <a:path w="2901950" h="1897380">
                <a:moveTo>
                  <a:pt x="0" y="825732"/>
                </a:moveTo>
                <a:lnTo>
                  <a:pt x="0" y="1838454"/>
                </a:lnTo>
                <a:lnTo>
                  <a:pt x="61584" y="1851533"/>
                </a:lnTo>
                <a:lnTo>
                  <a:pt x="107522" y="1860126"/>
                </a:lnTo>
                <a:lnTo>
                  <a:pt x="153760" y="1867851"/>
                </a:lnTo>
                <a:lnTo>
                  <a:pt x="200288" y="1874700"/>
                </a:lnTo>
                <a:lnTo>
                  <a:pt x="247099" y="1880665"/>
                </a:lnTo>
                <a:lnTo>
                  <a:pt x="294184" y="1885736"/>
                </a:lnTo>
                <a:lnTo>
                  <a:pt x="341532" y="1889904"/>
                </a:lnTo>
                <a:lnTo>
                  <a:pt x="389137" y="1893162"/>
                </a:lnTo>
                <a:lnTo>
                  <a:pt x="436989" y="1895499"/>
                </a:lnTo>
                <a:lnTo>
                  <a:pt x="485079" y="1896908"/>
                </a:lnTo>
                <a:lnTo>
                  <a:pt x="533400" y="1897379"/>
                </a:lnTo>
                <a:lnTo>
                  <a:pt x="581720" y="1896908"/>
                </a:lnTo>
                <a:lnTo>
                  <a:pt x="629812" y="1895499"/>
                </a:lnTo>
                <a:lnTo>
                  <a:pt x="677664" y="1893162"/>
                </a:lnTo>
                <a:lnTo>
                  <a:pt x="725270" y="1889904"/>
                </a:lnTo>
                <a:lnTo>
                  <a:pt x="772620" y="1885736"/>
                </a:lnTo>
                <a:lnTo>
                  <a:pt x="819704" y="1880665"/>
                </a:lnTo>
                <a:lnTo>
                  <a:pt x="866516" y="1874700"/>
                </a:lnTo>
                <a:lnTo>
                  <a:pt x="913045" y="1867851"/>
                </a:lnTo>
                <a:lnTo>
                  <a:pt x="959284" y="1860126"/>
                </a:lnTo>
                <a:lnTo>
                  <a:pt x="1005223" y="1851533"/>
                </a:lnTo>
                <a:lnTo>
                  <a:pt x="1050853" y="1842081"/>
                </a:lnTo>
                <a:lnTo>
                  <a:pt x="1096166" y="1831779"/>
                </a:lnTo>
                <a:lnTo>
                  <a:pt x="1141154" y="1820636"/>
                </a:lnTo>
                <a:lnTo>
                  <a:pt x="1185807" y="1808661"/>
                </a:lnTo>
                <a:lnTo>
                  <a:pt x="1230117" y="1795862"/>
                </a:lnTo>
                <a:lnTo>
                  <a:pt x="1274074" y="1782248"/>
                </a:lnTo>
                <a:lnTo>
                  <a:pt x="1317671" y="1767827"/>
                </a:lnTo>
                <a:lnTo>
                  <a:pt x="1360899" y="1752609"/>
                </a:lnTo>
                <a:lnTo>
                  <a:pt x="1403748" y="1736602"/>
                </a:lnTo>
                <a:lnTo>
                  <a:pt x="1446210" y="1719816"/>
                </a:lnTo>
                <a:lnTo>
                  <a:pt x="1488276" y="1702257"/>
                </a:lnTo>
                <a:lnTo>
                  <a:pt x="1529938" y="1683937"/>
                </a:lnTo>
                <a:lnTo>
                  <a:pt x="1571187" y="1664862"/>
                </a:lnTo>
                <a:lnTo>
                  <a:pt x="1612014" y="1645042"/>
                </a:lnTo>
                <a:lnTo>
                  <a:pt x="1652410" y="1624486"/>
                </a:lnTo>
                <a:lnTo>
                  <a:pt x="1692367" y="1603202"/>
                </a:lnTo>
                <a:lnTo>
                  <a:pt x="1731876" y="1581199"/>
                </a:lnTo>
                <a:lnTo>
                  <a:pt x="1770928" y="1558486"/>
                </a:lnTo>
                <a:lnTo>
                  <a:pt x="1809514" y="1535071"/>
                </a:lnTo>
                <a:lnTo>
                  <a:pt x="1847626" y="1510964"/>
                </a:lnTo>
                <a:lnTo>
                  <a:pt x="1885255" y="1486173"/>
                </a:lnTo>
                <a:lnTo>
                  <a:pt x="1922392" y="1460706"/>
                </a:lnTo>
                <a:lnTo>
                  <a:pt x="1959028" y="1434573"/>
                </a:lnTo>
                <a:lnTo>
                  <a:pt x="1995156" y="1407783"/>
                </a:lnTo>
                <a:lnTo>
                  <a:pt x="2030765" y="1380343"/>
                </a:lnTo>
                <a:lnTo>
                  <a:pt x="2065847" y="1352263"/>
                </a:lnTo>
                <a:lnTo>
                  <a:pt x="2100394" y="1323551"/>
                </a:lnTo>
                <a:lnTo>
                  <a:pt x="2134397" y="1294217"/>
                </a:lnTo>
                <a:lnTo>
                  <a:pt x="2167847" y="1264268"/>
                </a:lnTo>
                <a:lnTo>
                  <a:pt x="2200735" y="1233714"/>
                </a:lnTo>
                <a:lnTo>
                  <a:pt x="2233053" y="1202563"/>
                </a:lnTo>
                <a:lnTo>
                  <a:pt x="2264791" y="1170825"/>
                </a:lnTo>
                <a:lnTo>
                  <a:pt x="2295942" y="1138507"/>
                </a:lnTo>
                <a:lnTo>
                  <a:pt x="2326496" y="1105619"/>
                </a:lnTo>
                <a:lnTo>
                  <a:pt x="2356445" y="1072169"/>
                </a:lnTo>
                <a:lnTo>
                  <a:pt x="2385779" y="1038166"/>
                </a:lnTo>
                <a:lnTo>
                  <a:pt x="2414491" y="1003619"/>
                </a:lnTo>
                <a:lnTo>
                  <a:pt x="2442571" y="968537"/>
                </a:lnTo>
                <a:lnTo>
                  <a:pt x="2470011" y="932928"/>
                </a:lnTo>
                <a:lnTo>
                  <a:pt x="2474615" y="926719"/>
                </a:lnTo>
                <a:lnTo>
                  <a:pt x="533400" y="926719"/>
                </a:lnTo>
                <a:lnTo>
                  <a:pt x="485352" y="925941"/>
                </a:lnTo>
                <a:lnTo>
                  <a:pt x="437694" y="923623"/>
                </a:lnTo>
                <a:lnTo>
                  <a:pt x="390450" y="919789"/>
                </a:lnTo>
                <a:lnTo>
                  <a:pt x="343642" y="914463"/>
                </a:lnTo>
                <a:lnTo>
                  <a:pt x="297296" y="907669"/>
                </a:lnTo>
                <a:lnTo>
                  <a:pt x="251435" y="899431"/>
                </a:lnTo>
                <a:lnTo>
                  <a:pt x="206083" y="889772"/>
                </a:lnTo>
                <a:lnTo>
                  <a:pt x="161264" y="878718"/>
                </a:lnTo>
                <a:lnTo>
                  <a:pt x="117003" y="866292"/>
                </a:lnTo>
                <a:lnTo>
                  <a:pt x="73322" y="852517"/>
                </a:lnTo>
                <a:lnTo>
                  <a:pt x="30247" y="837418"/>
                </a:lnTo>
                <a:lnTo>
                  <a:pt x="0" y="825732"/>
                </a:lnTo>
                <a:close/>
              </a:path>
              <a:path w="2901950" h="1897380">
                <a:moveTo>
                  <a:pt x="2901723" y="0"/>
                </a:moveTo>
                <a:lnTo>
                  <a:pt x="1889726" y="0"/>
                </a:lnTo>
                <a:lnTo>
                  <a:pt x="1883247" y="16771"/>
                </a:lnTo>
                <a:lnTo>
                  <a:pt x="1865571" y="58564"/>
                </a:lnTo>
                <a:lnTo>
                  <a:pt x="1846644" y="99679"/>
                </a:lnTo>
                <a:lnTo>
                  <a:pt x="1826487" y="140094"/>
                </a:lnTo>
                <a:lnTo>
                  <a:pt x="1805127" y="179784"/>
                </a:lnTo>
                <a:lnTo>
                  <a:pt x="1782586" y="218724"/>
                </a:lnTo>
                <a:lnTo>
                  <a:pt x="1758888" y="256892"/>
                </a:lnTo>
                <a:lnTo>
                  <a:pt x="1734058" y="294263"/>
                </a:lnTo>
                <a:lnTo>
                  <a:pt x="1708120" y="330813"/>
                </a:lnTo>
                <a:lnTo>
                  <a:pt x="1681097" y="366518"/>
                </a:lnTo>
                <a:lnTo>
                  <a:pt x="1653014" y="401355"/>
                </a:lnTo>
                <a:lnTo>
                  <a:pt x="1623893" y="435298"/>
                </a:lnTo>
                <a:lnTo>
                  <a:pt x="1593761" y="468325"/>
                </a:lnTo>
                <a:lnTo>
                  <a:pt x="1562639" y="500411"/>
                </a:lnTo>
                <a:lnTo>
                  <a:pt x="1530553" y="531533"/>
                </a:lnTo>
                <a:lnTo>
                  <a:pt x="1497526" y="561665"/>
                </a:lnTo>
                <a:lnTo>
                  <a:pt x="1463583" y="590786"/>
                </a:lnTo>
                <a:lnTo>
                  <a:pt x="1428746" y="618869"/>
                </a:lnTo>
                <a:lnTo>
                  <a:pt x="1393041" y="645892"/>
                </a:lnTo>
                <a:lnTo>
                  <a:pt x="1356491" y="671830"/>
                </a:lnTo>
                <a:lnTo>
                  <a:pt x="1319120" y="696660"/>
                </a:lnTo>
                <a:lnTo>
                  <a:pt x="1280952" y="720358"/>
                </a:lnTo>
                <a:lnTo>
                  <a:pt x="1242012" y="742899"/>
                </a:lnTo>
                <a:lnTo>
                  <a:pt x="1202322" y="764259"/>
                </a:lnTo>
                <a:lnTo>
                  <a:pt x="1161907" y="784416"/>
                </a:lnTo>
                <a:lnTo>
                  <a:pt x="1120792" y="803343"/>
                </a:lnTo>
                <a:lnTo>
                  <a:pt x="1078999" y="821019"/>
                </a:lnTo>
                <a:lnTo>
                  <a:pt x="1036553" y="837418"/>
                </a:lnTo>
                <a:lnTo>
                  <a:pt x="993478" y="852517"/>
                </a:lnTo>
                <a:lnTo>
                  <a:pt x="949798" y="866292"/>
                </a:lnTo>
                <a:lnTo>
                  <a:pt x="905536" y="878718"/>
                </a:lnTo>
                <a:lnTo>
                  <a:pt x="860718" y="889772"/>
                </a:lnTo>
                <a:lnTo>
                  <a:pt x="815366" y="899431"/>
                </a:lnTo>
                <a:lnTo>
                  <a:pt x="769505" y="907669"/>
                </a:lnTo>
                <a:lnTo>
                  <a:pt x="723159" y="914463"/>
                </a:lnTo>
                <a:lnTo>
                  <a:pt x="676351" y="919789"/>
                </a:lnTo>
                <a:lnTo>
                  <a:pt x="629106" y="923623"/>
                </a:lnTo>
                <a:lnTo>
                  <a:pt x="581447" y="925941"/>
                </a:lnTo>
                <a:lnTo>
                  <a:pt x="533400" y="926719"/>
                </a:lnTo>
                <a:lnTo>
                  <a:pt x="2474615" y="926719"/>
                </a:lnTo>
                <a:lnTo>
                  <a:pt x="2522934" y="860164"/>
                </a:lnTo>
                <a:lnTo>
                  <a:pt x="2548401" y="823027"/>
                </a:lnTo>
                <a:lnTo>
                  <a:pt x="2573192" y="785398"/>
                </a:lnTo>
                <a:lnTo>
                  <a:pt x="2597299" y="747286"/>
                </a:lnTo>
                <a:lnTo>
                  <a:pt x="2620714" y="708700"/>
                </a:lnTo>
                <a:lnTo>
                  <a:pt x="2643427" y="669648"/>
                </a:lnTo>
                <a:lnTo>
                  <a:pt x="2665430" y="630139"/>
                </a:lnTo>
                <a:lnTo>
                  <a:pt x="2686714" y="590182"/>
                </a:lnTo>
                <a:lnTo>
                  <a:pt x="2707270" y="549786"/>
                </a:lnTo>
                <a:lnTo>
                  <a:pt x="2727090" y="508959"/>
                </a:lnTo>
                <a:lnTo>
                  <a:pt x="2746165" y="467710"/>
                </a:lnTo>
                <a:lnTo>
                  <a:pt x="2764485" y="426048"/>
                </a:lnTo>
                <a:lnTo>
                  <a:pt x="2782044" y="383982"/>
                </a:lnTo>
                <a:lnTo>
                  <a:pt x="2798830" y="341520"/>
                </a:lnTo>
                <a:lnTo>
                  <a:pt x="2814837" y="298671"/>
                </a:lnTo>
                <a:lnTo>
                  <a:pt x="2830055" y="255443"/>
                </a:lnTo>
                <a:lnTo>
                  <a:pt x="2844476" y="211846"/>
                </a:lnTo>
                <a:lnTo>
                  <a:pt x="2858090" y="167889"/>
                </a:lnTo>
                <a:lnTo>
                  <a:pt x="2870889" y="123579"/>
                </a:lnTo>
                <a:lnTo>
                  <a:pt x="2882864" y="78926"/>
                </a:lnTo>
                <a:lnTo>
                  <a:pt x="2894007" y="33938"/>
                </a:lnTo>
                <a:lnTo>
                  <a:pt x="2901723" y="0"/>
                </a:lnTo>
                <a:close/>
              </a:path>
            </a:pathLst>
          </a:custGeom>
          <a:solidFill>
            <a:srgbClr val="2DC0FF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3555" name="object 12"/>
          <p:cNvSpPr>
            <a:spLocks noGrp="1"/>
          </p:cNvSpPr>
          <p:nvPr>
            <p:ph type="title"/>
          </p:nvPr>
        </p:nvSpPr>
        <p:spPr>
          <a:xfrm>
            <a:off x="192088" y="514350"/>
            <a:ext cx="6403975" cy="1674813"/>
          </a:xfrm>
        </p:spPr>
        <p:txBody>
          <a:bodyPr tIns="12065"/>
          <a:lstStyle/>
          <a:p>
            <a:pPr marL="12700" eaLnBrk="1" hangingPunct="1">
              <a:spcBef>
                <a:spcPts val="100"/>
              </a:spcBef>
            </a:pPr>
            <a:r>
              <a:rPr lang="ru-RU" sz="5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Позакласна </a:t>
            </a:r>
            <a:r>
              <a:rPr lang="ru-RU" sz="5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робота</a:t>
            </a:r>
          </a:p>
        </p:txBody>
      </p:sp>
      <p:sp>
        <p:nvSpPr>
          <p:cNvPr id="23556" name="object 13"/>
          <p:cNvSpPr txBox="1">
            <a:spLocks noChangeArrowheads="1"/>
          </p:cNvSpPr>
          <p:nvPr/>
        </p:nvSpPr>
        <p:spPr bwMode="auto">
          <a:xfrm>
            <a:off x="776288" y="1955800"/>
            <a:ext cx="4448175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61594" rIns="0" bIns="0">
            <a:spAutoFit/>
          </a:bodyPr>
          <a:lstStyle/>
          <a:p>
            <a:pPr marL="12700">
              <a:lnSpc>
                <a:spcPts val="2163"/>
              </a:lnSpc>
              <a:spcBef>
                <a:spcPts val="488"/>
              </a:spcBef>
            </a:pPr>
            <a:r>
              <a:rPr lang="ru-RU" sz="2100" b="1" i="1">
                <a:latin typeface="Verdana" pitchFamily="34" charset="0"/>
              </a:rPr>
              <a:t>Яскравими та помітними стали  загальношкільні заходи:</a:t>
            </a:r>
            <a:endParaRPr lang="ru-RU" sz="2100">
              <a:latin typeface="Verdana" pitchFamily="34" charset="0"/>
            </a:endParaRPr>
          </a:p>
          <a:p>
            <a:pPr marL="12700">
              <a:spcBef>
                <a:spcPts val="625"/>
              </a:spcBef>
              <a:buSzPct val="95000"/>
              <a:buFont typeface="Arial" charset="0"/>
              <a:buChar char="•"/>
            </a:pPr>
            <a:r>
              <a:rPr lang="ru-RU" sz="2100" b="1" i="1">
                <a:latin typeface="Verdana" pitchFamily="34" charset="0"/>
              </a:rPr>
              <a:t>«</a:t>
            </a:r>
            <a:r>
              <a:rPr lang="uk-UA" sz="2100" b="1" i="1">
                <a:latin typeface="Verdana" pitchFamily="34" charset="0"/>
              </a:rPr>
              <a:t>Свято Миколая</a:t>
            </a:r>
            <a:r>
              <a:rPr lang="ru-RU" sz="2100" b="1" i="1">
                <a:latin typeface="Verdana" pitchFamily="34" charset="0"/>
              </a:rPr>
              <a:t>»</a:t>
            </a:r>
            <a:endParaRPr lang="ru-RU" sz="2100">
              <a:latin typeface="Verdana" pitchFamily="34" charset="0"/>
            </a:endParaRPr>
          </a:p>
          <a:p>
            <a:pPr marL="12700">
              <a:spcBef>
                <a:spcPts val="650"/>
              </a:spcBef>
              <a:buSzPct val="95000"/>
              <a:buFont typeface="Arial" charset="0"/>
              <a:buChar char="•"/>
            </a:pPr>
            <a:r>
              <a:rPr lang="ru-RU" sz="2100" b="1" i="1">
                <a:latin typeface="Verdana" pitchFamily="34" charset="0"/>
              </a:rPr>
              <a:t>«</a:t>
            </a:r>
            <a:r>
              <a:rPr lang="uk-UA" sz="2100" b="1" i="1">
                <a:latin typeface="Verdana" pitchFamily="34" charset="0"/>
              </a:rPr>
              <a:t>День Матері</a:t>
            </a:r>
            <a:r>
              <a:rPr lang="ru-RU" sz="2100" b="1" i="1">
                <a:latin typeface="Verdana" pitchFamily="34" charset="0"/>
              </a:rPr>
              <a:t>»</a:t>
            </a:r>
            <a:endParaRPr lang="ru-RU" sz="2100">
              <a:latin typeface="Verdana" pitchFamily="34" charset="0"/>
            </a:endParaRPr>
          </a:p>
          <a:p>
            <a:pPr marL="12700">
              <a:spcBef>
                <a:spcPts val="638"/>
              </a:spcBef>
              <a:buSzPct val="95000"/>
              <a:buFont typeface="Arial" charset="0"/>
              <a:buChar char="•"/>
            </a:pPr>
            <a:r>
              <a:rPr lang="ru-RU" sz="2100" b="1" i="1">
                <a:latin typeface="Verdana" pitchFamily="34" charset="0"/>
              </a:rPr>
              <a:t>«</a:t>
            </a:r>
            <a:r>
              <a:rPr lang="uk-UA" sz="2100" b="1" i="1">
                <a:latin typeface="Verdana" pitchFamily="34" charset="0"/>
              </a:rPr>
              <a:t>Свято букварика</a:t>
            </a:r>
            <a:r>
              <a:rPr lang="ru-RU" sz="2100" b="1" i="1">
                <a:latin typeface="Verdana" pitchFamily="34" charset="0"/>
              </a:rPr>
              <a:t>»</a:t>
            </a:r>
            <a:endParaRPr lang="ru-RU" sz="2100">
              <a:latin typeface="Verdana" pitchFamily="34" charset="0"/>
            </a:endParaRPr>
          </a:p>
          <a:p>
            <a:pPr marL="12700">
              <a:spcBef>
                <a:spcPts val="638"/>
              </a:spcBef>
              <a:buSzPct val="95000"/>
              <a:buFont typeface="Arial" charset="0"/>
              <a:buChar char="•"/>
            </a:pPr>
            <a:r>
              <a:rPr lang="ru-RU" sz="2100" b="1" i="1">
                <a:latin typeface="Verdana" pitchFamily="34" charset="0"/>
              </a:rPr>
              <a:t>«</a:t>
            </a:r>
            <a:r>
              <a:rPr lang="uk-UA" sz="2100" b="1" i="1">
                <a:latin typeface="Verdana" pitchFamily="34" charset="0"/>
              </a:rPr>
              <a:t>Прощання з початковою школою</a:t>
            </a:r>
            <a:r>
              <a:rPr lang="ru-RU" sz="2100" b="1" i="1">
                <a:latin typeface="Verdana" pitchFamily="34" charset="0"/>
              </a:rPr>
              <a:t>»</a:t>
            </a:r>
            <a:endParaRPr lang="ru-RU" sz="2100">
              <a:latin typeface="Verdana" pitchFamily="34" charset="0"/>
            </a:endParaRPr>
          </a:p>
        </p:txBody>
      </p:sp>
      <p:sp>
        <p:nvSpPr>
          <p:cNvPr id="23557" name="object 14"/>
          <p:cNvSpPr>
            <a:spLocks noChangeArrowheads="1"/>
          </p:cNvSpPr>
          <p:nvPr/>
        </p:nvSpPr>
        <p:spPr bwMode="auto">
          <a:xfrm>
            <a:off x="0" y="6524625"/>
            <a:ext cx="5470525" cy="333375"/>
          </a:xfrm>
          <a:custGeom>
            <a:avLst/>
            <a:gdLst>
              <a:gd name="T0" fmla="*/ 0 w 5469890"/>
              <a:gd name="T1" fmla="*/ 0 h 334009"/>
              <a:gd name="T2" fmla="*/ 5469890 w 5469890"/>
              <a:gd name="T3" fmla="*/ 334009 h 334009"/>
            </a:gdLst>
            <a:ahLst/>
            <a:cxnLst/>
            <a:rect l="T0" t="T1" r="T2" b="T3"/>
            <a:pathLst>
              <a:path w="5469890" h="334009">
                <a:moveTo>
                  <a:pt x="5469636" y="0"/>
                </a:moveTo>
                <a:lnTo>
                  <a:pt x="0" y="0"/>
                </a:lnTo>
                <a:lnTo>
                  <a:pt x="0" y="333755"/>
                </a:lnTo>
                <a:lnTo>
                  <a:pt x="5469636" y="333755"/>
                </a:lnTo>
                <a:lnTo>
                  <a:pt x="5469636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28688" name="Рисунок 4" descr="C:\Users\Мар'яна\Desktop\МАМА\фото\347103630_573031384970944_4380840624609601015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88088" y="39639"/>
            <a:ext cx="3571875" cy="2700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89" name="Picture 17" descr="Screenshot_2023-06-05-14-59-39-317-edit_co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8363" y="2739976"/>
            <a:ext cx="4422775" cy="2711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3719736" y="4504539"/>
            <a:ext cx="3816424" cy="235346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object 2"/>
          <p:cNvSpPr>
            <a:spLocks noChangeArrowheads="1"/>
          </p:cNvSpPr>
          <p:nvPr/>
        </p:nvSpPr>
        <p:spPr bwMode="auto">
          <a:xfrm>
            <a:off x="2406650" y="5684838"/>
            <a:ext cx="8621713" cy="1173162"/>
          </a:xfrm>
          <a:custGeom>
            <a:avLst/>
            <a:gdLst>
              <a:gd name="T0" fmla="*/ 0 w 8621395"/>
              <a:gd name="T1" fmla="*/ 0 h 1173479"/>
              <a:gd name="T2" fmla="*/ 8621395 w 8621395"/>
              <a:gd name="T3" fmla="*/ 1173479 h 1173479"/>
            </a:gdLst>
            <a:ahLst/>
            <a:cxnLst/>
            <a:rect l="T0" t="T1" r="T2" b="T3"/>
            <a:pathLst>
              <a:path w="8621395" h="1173479">
                <a:moveTo>
                  <a:pt x="8621268" y="0"/>
                </a:moveTo>
                <a:lnTo>
                  <a:pt x="0" y="0"/>
                </a:lnTo>
                <a:lnTo>
                  <a:pt x="0" y="1173478"/>
                </a:lnTo>
                <a:lnTo>
                  <a:pt x="8621268" y="1173478"/>
                </a:lnTo>
                <a:lnTo>
                  <a:pt x="8621268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4578" name="object 3"/>
          <p:cNvSpPr>
            <a:spLocks noChangeArrowheads="1"/>
          </p:cNvSpPr>
          <p:nvPr/>
        </p:nvSpPr>
        <p:spPr bwMode="auto">
          <a:xfrm>
            <a:off x="0" y="0"/>
            <a:ext cx="2589213" cy="3622675"/>
          </a:xfrm>
          <a:custGeom>
            <a:avLst/>
            <a:gdLst>
              <a:gd name="T0" fmla="*/ 0 w 2589530"/>
              <a:gd name="T1" fmla="*/ 0 h 3622675"/>
              <a:gd name="T2" fmla="*/ 2589530 w 2589530"/>
              <a:gd name="T3" fmla="*/ 3622675 h 3622675"/>
            </a:gdLst>
            <a:ahLst/>
            <a:cxnLst/>
            <a:rect l="T0" t="T1" r="T2" b="T3"/>
            <a:pathLst>
              <a:path w="2589530" h="3622675">
                <a:moveTo>
                  <a:pt x="2589276" y="0"/>
                </a:moveTo>
                <a:lnTo>
                  <a:pt x="0" y="0"/>
                </a:lnTo>
                <a:lnTo>
                  <a:pt x="0" y="3622548"/>
                </a:lnTo>
                <a:lnTo>
                  <a:pt x="2589276" y="3622548"/>
                </a:lnTo>
                <a:lnTo>
                  <a:pt x="2589276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4579" name="object 4"/>
          <p:cNvSpPr>
            <a:spLocks noGrp="1"/>
          </p:cNvSpPr>
          <p:nvPr>
            <p:ph type="title"/>
          </p:nvPr>
        </p:nvSpPr>
        <p:spPr>
          <a:xfrm>
            <a:off x="665163" y="339725"/>
            <a:ext cx="8383587" cy="622300"/>
          </a:xfrm>
        </p:spPr>
        <p:txBody>
          <a:bodyPr tIns="12065"/>
          <a:lstStyle/>
          <a:p>
            <a:pPr marL="12700" eaLnBrk="1" hangingPunct="1">
              <a:spcBef>
                <a:spcPts val="100"/>
              </a:spcBef>
            </a:pPr>
            <a:r>
              <a:rPr lang="ru-RU" smtClean="0">
                <a:solidFill>
                  <a:srgbClr val="000000"/>
                </a:solidFill>
                <a:latin typeface="Verdana" pitchFamily="34" charset="0"/>
              </a:rPr>
              <a:t>Участь у</a:t>
            </a:r>
            <a:r>
              <a:rPr lang="uk-UA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ru-RU" smtClean="0">
                <a:solidFill>
                  <a:schemeClr val="tx1"/>
                </a:solidFill>
                <a:latin typeface="Verdana" pitchFamily="34" charset="0"/>
              </a:rPr>
              <a:t>конкурсах</a:t>
            </a:r>
          </a:p>
        </p:txBody>
      </p:sp>
      <p:sp>
        <p:nvSpPr>
          <p:cNvPr id="24580" name="object 5"/>
          <p:cNvSpPr txBox="1">
            <a:spLocks noChangeArrowheads="1"/>
          </p:cNvSpPr>
          <p:nvPr/>
        </p:nvSpPr>
        <p:spPr bwMode="auto">
          <a:xfrm>
            <a:off x="1127125" y="1412875"/>
            <a:ext cx="10009188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53975" rIns="0" bIns="0">
            <a:spAutoFit/>
          </a:bodyPr>
          <a:lstStyle/>
          <a:p>
            <a:pPr marL="12700"/>
            <a:r>
              <a:rPr lang="uk-UA" b="1"/>
              <a:t>-  Конкурс  ім..Т.Г.Шевченка Міжнародний  проєкт «Вивчай і розрізняй основи медіаграмотності».Н.Бурда (9 кл.) – учасник , вчитель Бойчук О.І.;</a:t>
            </a:r>
          </a:p>
          <a:p>
            <a:pPr marL="12700"/>
            <a:r>
              <a:rPr lang="uk-UA" b="1"/>
              <a:t>-  Конкурс  ім..Т.Г.Шевченка Міжнародний  проєкт «Вивчай і розрізняй основи медіаграмотності». В.Божак (7кл.) – учасник , вчитель Гавілей О.Б.;</a:t>
            </a:r>
          </a:p>
          <a:p>
            <a:pPr marL="12700"/>
            <a:r>
              <a:rPr lang="uk-UA" b="1"/>
              <a:t>- Всеукраїнський конкурс дитячої творчості до Дня захисників і захисниць України «Перемога» - І м. В.Божак,  вчитель Хома О.І.</a:t>
            </a:r>
          </a:p>
          <a:p>
            <a:pPr marL="12700">
              <a:buFontTx/>
              <a:buChar char="-"/>
            </a:pPr>
            <a:r>
              <a:rPr lang="uk-UA" b="1"/>
              <a:t> Конкурс  малюнка «Золотий мольберт» «Мистецтво у мріях дітей, породжене  війною в Україні» В.Божак,  вчитель Хома О.І.</a:t>
            </a:r>
          </a:p>
          <a:p>
            <a:pPr marL="12700">
              <a:buFontTx/>
              <a:buChar char="-"/>
            </a:pPr>
            <a:r>
              <a:rPr lang="uk-UA" b="1"/>
              <a:t> Міжнародний онлайн-конкурс «Джерело Надії» (Дует «Варяжаночки») лауреат ІІ премії В.Божак, І.Марунич.; </a:t>
            </a:r>
          </a:p>
          <a:p>
            <a:pPr marL="12700">
              <a:buFontTx/>
              <a:buChar char="-"/>
            </a:pPr>
            <a:r>
              <a:rPr lang="uk-UA" b="1"/>
              <a:t> Патріотичний фестиваль конкурс «Україна – нескорена країна» - лауреат ІІ премії В.Божак, А.Цьона ; </a:t>
            </a:r>
          </a:p>
          <a:p>
            <a:pPr marL="12700">
              <a:buFontTx/>
              <a:buChar char="-"/>
            </a:pPr>
            <a:r>
              <a:rPr lang="uk-UA" b="1"/>
              <a:t>  Патріотичний фестиваль конкурс «Україна – нескорена країна» - лауреат  І премії  В.Божак, І.Марунич., вчитель Павлів О.І.</a:t>
            </a:r>
          </a:p>
          <a:p>
            <a:pPr marL="12700"/>
            <a:r>
              <a:rPr lang="uk-UA" b="1"/>
              <a:t>- Обласний конкурс  «Природа і фантазія» номінація «Коренепластика» (5 кл.) Г.Хома</a:t>
            </a:r>
            <a:r>
              <a:rPr lang="ru-RU"/>
              <a:t> , </a:t>
            </a:r>
            <a:r>
              <a:rPr lang="ru-RU" b="1"/>
              <a:t>вчитель Калинівська С.А.</a:t>
            </a:r>
          </a:p>
        </p:txBody>
      </p:sp>
      <p:grpSp>
        <p:nvGrpSpPr>
          <p:cNvPr id="24581" name="object 11"/>
          <p:cNvGrpSpPr>
            <a:grpSpLocks/>
          </p:cNvGrpSpPr>
          <p:nvPr/>
        </p:nvGrpSpPr>
        <p:grpSpPr bwMode="auto">
          <a:xfrm>
            <a:off x="10768013" y="41275"/>
            <a:ext cx="1423987" cy="1331913"/>
            <a:chOff x="10768583" y="41148"/>
            <a:chExt cx="1423670" cy="1332230"/>
          </a:xfrm>
        </p:grpSpPr>
        <p:sp>
          <p:nvSpPr>
            <p:cNvPr id="24582" name="object 12"/>
            <p:cNvSpPr>
              <a:spLocks noChangeArrowheads="1"/>
            </p:cNvSpPr>
            <p:nvPr/>
          </p:nvSpPr>
          <p:spPr bwMode="auto">
            <a:xfrm>
              <a:off x="11393423" y="188976"/>
              <a:ext cx="798830" cy="1184275"/>
            </a:xfrm>
            <a:custGeom>
              <a:avLst/>
              <a:gdLst>
                <a:gd name="T0" fmla="*/ 0 w 798829"/>
                <a:gd name="T1" fmla="*/ 0 h 1184275"/>
                <a:gd name="T2" fmla="*/ 798829 w 798829"/>
                <a:gd name="T3" fmla="*/ 1184275 h 1184275"/>
              </a:gdLst>
              <a:ahLst/>
              <a:cxnLst/>
              <a:rect l="T0" t="T1" r="T2" b="T3"/>
              <a:pathLst>
                <a:path w="798829" h="1184275">
                  <a:moveTo>
                    <a:pt x="0" y="1184148"/>
                  </a:moveTo>
                  <a:lnTo>
                    <a:pt x="798576" y="1184148"/>
                  </a:lnTo>
                  <a:lnTo>
                    <a:pt x="798576" y="0"/>
                  </a:lnTo>
                  <a:lnTo>
                    <a:pt x="0" y="0"/>
                  </a:lnTo>
                  <a:lnTo>
                    <a:pt x="0" y="118414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583" name="object 13"/>
            <p:cNvSpPr>
              <a:spLocks noChangeArrowheads="1"/>
            </p:cNvSpPr>
            <p:nvPr/>
          </p:nvSpPr>
          <p:spPr bwMode="auto">
            <a:xfrm>
              <a:off x="10806683" y="79248"/>
              <a:ext cx="1164590" cy="1183005"/>
            </a:xfrm>
            <a:custGeom>
              <a:avLst/>
              <a:gdLst>
                <a:gd name="T0" fmla="*/ 0 w 1164590"/>
                <a:gd name="T1" fmla="*/ 0 h 1183005"/>
                <a:gd name="T2" fmla="*/ 1164590 w 1164590"/>
                <a:gd name="T3" fmla="*/ 1183005 h 1183005"/>
              </a:gdLst>
              <a:ahLst/>
              <a:cxnLst/>
              <a:rect l="T0" t="T1" r="T2" b="T3"/>
              <a:pathLst>
                <a:path w="1164590" h="1183005">
                  <a:moveTo>
                    <a:pt x="0" y="1182624"/>
                  </a:moveTo>
                  <a:lnTo>
                    <a:pt x="1164335" y="1182624"/>
                  </a:lnTo>
                  <a:lnTo>
                    <a:pt x="1164335" y="0"/>
                  </a:lnTo>
                  <a:lnTo>
                    <a:pt x="0" y="0"/>
                  </a:lnTo>
                  <a:lnTo>
                    <a:pt x="0" y="1182624"/>
                  </a:lnTo>
                  <a:close/>
                </a:path>
              </a:pathLst>
            </a:custGeom>
            <a:noFill/>
            <a:ln w="76200">
              <a:solidFill>
                <a:srgbClr val="00AFE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object 3"/>
          <p:cNvSpPr>
            <a:spLocks noChangeArrowheads="1"/>
          </p:cNvSpPr>
          <p:nvPr/>
        </p:nvSpPr>
        <p:spPr bwMode="auto">
          <a:xfrm>
            <a:off x="0" y="0"/>
            <a:ext cx="2589213" cy="3622675"/>
          </a:xfrm>
          <a:custGeom>
            <a:avLst/>
            <a:gdLst>
              <a:gd name="T0" fmla="*/ 0 w 2589530"/>
              <a:gd name="T1" fmla="*/ 0 h 3622675"/>
              <a:gd name="T2" fmla="*/ 2589530 w 2589530"/>
              <a:gd name="T3" fmla="*/ 3622675 h 3622675"/>
            </a:gdLst>
            <a:ahLst/>
            <a:cxnLst/>
            <a:rect l="T0" t="T1" r="T2" b="T3"/>
            <a:pathLst>
              <a:path w="2589530" h="3622675">
                <a:moveTo>
                  <a:pt x="2589276" y="0"/>
                </a:moveTo>
                <a:lnTo>
                  <a:pt x="0" y="0"/>
                </a:lnTo>
                <a:lnTo>
                  <a:pt x="0" y="3622548"/>
                </a:lnTo>
                <a:lnTo>
                  <a:pt x="2589276" y="3622548"/>
                </a:lnTo>
                <a:lnTo>
                  <a:pt x="2589276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grpSp>
        <p:nvGrpSpPr>
          <p:cNvPr id="25606" name="object 11"/>
          <p:cNvGrpSpPr>
            <a:grpSpLocks/>
          </p:cNvGrpSpPr>
          <p:nvPr/>
        </p:nvGrpSpPr>
        <p:grpSpPr bwMode="auto">
          <a:xfrm>
            <a:off x="10768013" y="41275"/>
            <a:ext cx="1423987" cy="1331913"/>
            <a:chOff x="10768583" y="41148"/>
            <a:chExt cx="1423670" cy="1332230"/>
          </a:xfrm>
        </p:grpSpPr>
        <p:sp>
          <p:nvSpPr>
            <p:cNvPr id="25607" name="object 12"/>
            <p:cNvSpPr>
              <a:spLocks noChangeArrowheads="1"/>
            </p:cNvSpPr>
            <p:nvPr/>
          </p:nvSpPr>
          <p:spPr bwMode="auto">
            <a:xfrm>
              <a:off x="11393423" y="188976"/>
              <a:ext cx="798830" cy="1184275"/>
            </a:xfrm>
            <a:custGeom>
              <a:avLst/>
              <a:gdLst>
                <a:gd name="T0" fmla="*/ 0 w 798829"/>
                <a:gd name="T1" fmla="*/ 0 h 1184275"/>
                <a:gd name="T2" fmla="*/ 798829 w 798829"/>
                <a:gd name="T3" fmla="*/ 1184275 h 1184275"/>
              </a:gdLst>
              <a:ahLst/>
              <a:cxnLst/>
              <a:rect l="T0" t="T1" r="T2" b="T3"/>
              <a:pathLst>
                <a:path w="798829" h="1184275">
                  <a:moveTo>
                    <a:pt x="0" y="1184148"/>
                  </a:moveTo>
                  <a:lnTo>
                    <a:pt x="798576" y="1184148"/>
                  </a:lnTo>
                  <a:lnTo>
                    <a:pt x="798576" y="0"/>
                  </a:lnTo>
                  <a:lnTo>
                    <a:pt x="0" y="0"/>
                  </a:lnTo>
                  <a:lnTo>
                    <a:pt x="0" y="118414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608" name="object 13"/>
            <p:cNvSpPr>
              <a:spLocks noChangeArrowheads="1"/>
            </p:cNvSpPr>
            <p:nvPr/>
          </p:nvSpPr>
          <p:spPr bwMode="auto">
            <a:xfrm>
              <a:off x="10806683" y="79248"/>
              <a:ext cx="1164590" cy="1183005"/>
            </a:xfrm>
            <a:custGeom>
              <a:avLst/>
              <a:gdLst>
                <a:gd name="T0" fmla="*/ 0 w 1164590"/>
                <a:gd name="T1" fmla="*/ 0 h 1183005"/>
                <a:gd name="T2" fmla="*/ 1164590 w 1164590"/>
                <a:gd name="T3" fmla="*/ 1183005 h 1183005"/>
              </a:gdLst>
              <a:ahLst/>
              <a:cxnLst/>
              <a:rect l="T0" t="T1" r="T2" b="T3"/>
              <a:pathLst>
                <a:path w="1164590" h="1183005">
                  <a:moveTo>
                    <a:pt x="0" y="1182624"/>
                  </a:moveTo>
                  <a:lnTo>
                    <a:pt x="1164335" y="1182624"/>
                  </a:lnTo>
                  <a:lnTo>
                    <a:pt x="1164335" y="0"/>
                  </a:lnTo>
                  <a:lnTo>
                    <a:pt x="0" y="0"/>
                  </a:lnTo>
                  <a:lnTo>
                    <a:pt x="0" y="1182624"/>
                  </a:lnTo>
                  <a:close/>
                </a:path>
              </a:pathLst>
            </a:custGeom>
            <a:noFill/>
            <a:ln w="76200">
              <a:solidFill>
                <a:srgbClr val="00AFE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25609" name="object 2"/>
          <p:cNvSpPr>
            <a:spLocks noChangeArrowheads="1"/>
          </p:cNvSpPr>
          <p:nvPr/>
        </p:nvSpPr>
        <p:spPr bwMode="auto">
          <a:xfrm>
            <a:off x="2406650" y="5684838"/>
            <a:ext cx="8621713" cy="1173162"/>
          </a:xfrm>
          <a:custGeom>
            <a:avLst/>
            <a:gdLst>
              <a:gd name="T0" fmla="*/ 0 w 8621395"/>
              <a:gd name="T1" fmla="*/ 0 h 1173479"/>
              <a:gd name="T2" fmla="*/ 8621395 w 8621395"/>
              <a:gd name="T3" fmla="*/ 1173479 h 1173479"/>
            </a:gdLst>
            <a:ahLst/>
            <a:cxnLst/>
            <a:rect l="T0" t="T1" r="T2" b="T3"/>
            <a:pathLst>
              <a:path w="8621395" h="1173479">
                <a:moveTo>
                  <a:pt x="8621268" y="0"/>
                </a:moveTo>
                <a:lnTo>
                  <a:pt x="0" y="0"/>
                </a:lnTo>
                <a:lnTo>
                  <a:pt x="0" y="1173478"/>
                </a:lnTo>
                <a:lnTo>
                  <a:pt x="8621268" y="1173478"/>
                </a:lnTo>
                <a:lnTo>
                  <a:pt x="8621268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5610" name="Текст 2"/>
          <p:cNvSpPr>
            <a:spLocks/>
          </p:cNvSpPr>
          <p:nvPr/>
        </p:nvSpPr>
        <p:spPr bwMode="auto">
          <a:xfrm>
            <a:off x="1343025" y="1057275"/>
            <a:ext cx="8447088" cy="586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uk-UA" b="1"/>
              <a:t>  </a:t>
            </a:r>
            <a:r>
              <a:rPr lang="uk-UA" sz="2400" b="1"/>
              <a:t>Конкурси:</a:t>
            </a:r>
          </a:p>
          <a:p>
            <a:pPr eaLnBrk="0" hangingPunct="0">
              <a:spcBef>
                <a:spcPct val="20000"/>
              </a:spcBef>
              <a:buFontTx/>
              <a:buChar char="-"/>
            </a:pPr>
            <a:r>
              <a:rPr lang="uk-UA" b="1"/>
              <a:t>    Участь у районних конкурсах «Ми з  України», «Моя маленька   </a:t>
            </a:r>
          </a:p>
          <a:p>
            <a:pPr eaLnBrk="0" hangingPunct="0">
              <a:spcBef>
                <a:spcPct val="20000"/>
              </a:spcBef>
            </a:pPr>
            <a:r>
              <a:rPr lang="uk-UA" b="1"/>
              <a:t>      Батьківщина» -  фіналіст конкурсів  В.Божак, вч.Цьона Л.Є.</a:t>
            </a:r>
          </a:p>
          <a:p>
            <a:pPr eaLnBrk="0" hangingPunct="0">
              <a:spcBef>
                <a:spcPct val="20000"/>
              </a:spcBef>
              <a:buFontTx/>
              <a:buChar char="-"/>
            </a:pPr>
            <a:r>
              <a:rPr lang="uk-UA" b="1"/>
              <a:t>Обласний  етап Всеукраїнського конкурсу «Птах року – 2022» номінація: «Природоохоронна, дослідницько-пропагандитська і практична екологічна роботи у вирішенні проблеми охорони птахів» -  ІІ місце К.Процик, вч.Кріцак Н.Я.</a:t>
            </a:r>
            <a:endParaRPr lang="ru-RU"/>
          </a:p>
          <a:p>
            <a:pPr eaLnBrk="0" hangingPunct="0">
              <a:spcBef>
                <a:spcPct val="20000"/>
              </a:spcBef>
              <a:buFontTx/>
              <a:buChar char="-"/>
            </a:pPr>
            <a:r>
              <a:rPr lang="uk-UA" b="1"/>
              <a:t> Міжнародний вебінар  «</a:t>
            </a:r>
            <a:r>
              <a:rPr lang="en-US" b="1"/>
              <a:t>Ukrainian Students Alout Authentic Geographic Learning </a:t>
            </a:r>
            <a:r>
              <a:rPr lang="uk-UA" b="1"/>
              <a:t>в Україні та компанія «Лінгвіст» - участь учнів:  А.Мартинюк, Н.Бурда,  М.Цьона,  О.Лісовецька ,  вч.Сидор С.Б.;</a:t>
            </a:r>
          </a:p>
          <a:p>
            <a:pPr eaLnBrk="0" hangingPunct="0">
              <a:spcBef>
                <a:spcPct val="20000"/>
              </a:spcBef>
              <a:buFontTx/>
              <a:buChar char="-"/>
            </a:pPr>
            <a:r>
              <a:rPr lang="uk-UA" b="1"/>
              <a:t>Участь у Патріотичному фестивалі конкурсі «Україна – нескорена країна» - Андросюк Наталія (1 кл.).  </a:t>
            </a:r>
          </a:p>
          <a:p>
            <a:pPr eaLnBrk="0" hangingPunct="0">
              <a:spcBef>
                <a:spcPct val="20000"/>
              </a:spcBef>
              <a:buFontTx/>
              <a:buChar char="-"/>
            </a:pPr>
            <a:r>
              <a:rPr lang="uk-UA" b="1"/>
              <a:t>Участь в обласному етапі Всеукраїнського конкурсу «Птах року – 2022» - учні 1 класу </a:t>
            </a:r>
          </a:p>
          <a:p>
            <a:pPr eaLnBrk="0" hangingPunct="0">
              <a:spcBef>
                <a:spcPct val="20000"/>
              </a:spcBef>
            </a:pPr>
            <a:r>
              <a:rPr lang="uk-UA" b="1"/>
              <a:t>-    Участь у Конкурсі малюнка «Золотий мольберт» «Мистецтво у мріях дітей, породжене  війною в Україні» - учні 1 класу</a:t>
            </a:r>
            <a:r>
              <a:rPr lang="ru-RU"/>
              <a:t>, </a:t>
            </a:r>
            <a:r>
              <a:rPr lang="ru-RU" b="1"/>
              <a:t>вч. Кравець О.В.</a:t>
            </a:r>
          </a:p>
          <a:p>
            <a:pPr eaLnBrk="0" hangingPunct="0">
              <a:spcBef>
                <a:spcPct val="20000"/>
              </a:spcBef>
              <a:buFontTx/>
              <a:buChar char="•"/>
            </a:pPr>
            <a:endParaRPr lang="ru-RU" b="1"/>
          </a:p>
          <a:p>
            <a:pPr eaLnBrk="0" hangingPunct="0">
              <a:spcBef>
                <a:spcPct val="20000"/>
              </a:spcBef>
              <a:buFontTx/>
              <a:buChar char="-"/>
            </a:pPr>
            <a:endParaRPr lang="uk-UA" b="1" i="1"/>
          </a:p>
          <a:p>
            <a:pPr eaLnBrk="0" hangingPunct="0">
              <a:spcBef>
                <a:spcPct val="20000"/>
              </a:spcBef>
              <a:buFontTx/>
              <a:buChar char="•"/>
            </a:pPr>
            <a:endParaRPr lang="uk-UA" b="1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object 2"/>
          <p:cNvSpPr>
            <a:spLocks noChangeArrowheads="1"/>
          </p:cNvSpPr>
          <p:nvPr/>
        </p:nvSpPr>
        <p:spPr bwMode="auto">
          <a:xfrm>
            <a:off x="6240463" y="1412875"/>
            <a:ext cx="1706562" cy="1687513"/>
          </a:xfrm>
          <a:custGeom>
            <a:avLst/>
            <a:gdLst>
              <a:gd name="T0" fmla="*/ 0 w 1706879"/>
              <a:gd name="T1" fmla="*/ 0 h 1687195"/>
              <a:gd name="T2" fmla="*/ 1706879 w 1706879"/>
              <a:gd name="T3" fmla="*/ 1687195 h 1687195"/>
            </a:gdLst>
            <a:ahLst/>
            <a:cxnLst/>
            <a:rect l="T0" t="T1" r="T2" b="T3"/>
            <a:pathLst>
              <a:path w="1706879" h="1687195">
                <a:moveTo>
                  <a:pt x="1706880" y="0"/>
                </a:moveTo>
                <a:lnTo>
                  <a:pt x="0" y="0"/>
                </a:lnTo>
                <a:lnTo>
                  <a:pt x="0" y="1687067"/>
                </a:lnTo>
                <a:lnTo>
                  <a:pt x="1706880" y="1687067"/>
                </a:lnTo>
                <a:lnTo>
                  <a:pt x="1706880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6626" name="object 3"/>
          <p:cNvSpPr>
            <a:spLocks noChangeArrowheads="1"/>
          </p:cNvSpPr>
          <p:nvPr/>
        </p:nvSpPr>
        <p:spPr bwMode="auto">
          <a:xfrm>
            <a:off x="-9525" y="188913"/>
            <a:ext cx="12192000" cy="1050925"/>
          </a:xfrm>
          <a:custGeom>
            <a:avLst/>
            <a:gdLst>
              <a:gd name="T0" fmla="*/ 0 w 12192000"/>
              <a:gd name="T1" fmla="*/ 0 h 1050290"/>
              <a:gd name="T2" fmla="*/ 12192000 w 12192000"/>
              <a:gd name="T3" fmla="*/ 1050290 h 1050290"/>
            </a:gdLst>
            <a:ahLst/>
            <a:cxnLst/>
            <a:rect l="T0" t="T1" r="T2" b="T3"/>
            <a:pathLst>
              <a:path w="12192000" h="1050290">
                <a:moveTo>
                  <a:pt x="0" y="0"/>
                </a:moveTo>
                <a:lnTo>
                  <a:pt x="0" y="1050036"/>
                </a:lnTo>
                <a:lnTo>
                  <a:pt x="12191999" y="1050036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grpSp>
        <p:nvGrpSpPr>
          <p:cNvPr id="26627" name="object 4"/>
          <p:cNvGrpSpPr>
            <a:grpSpLocks/>
          </p:cNvGrpSpPr>
          <p:nvPr/>
        </p:nvGrpSpPr>
        <p:grpSpPr bwMode="auto">
          <a:xfrm>
            <a:off x="9813925" y="2116138"/>
            <a:ext cx="2378075" cy="3360737"/>
            <a:chOff x="9814559" y="2116835"/>
            <a:chExt cx="2377440" cy="3360420"/>
          </a:xfrm>
        </p:grpSpPr>
        <p:sp>
          <p:nvSpPr>
            <p:cNvPr id="26637" name="object 5"/>
            <p:cNvSpPr>
              <a:spLocks noChangeArrowheads="1"/>
            </p:cNvSpPr>
            <p:nvPr/>
          </p:nvSpPr>
          <p:spPr bwMode="auto">
            <a:xfrm>
              <a:off x="9814559" y="2209799"/>
              <a:ext cx="2377440" cy="3267710"/>
            </a:xfrm>
            <a:custGeom>
              <a:avLst/>
              <a:gdLst>
                <a:gd name="T0" fmla="*/ 0 w 2377440"/>
                <a:gd name="T1" fmla="*/ 0 h 3267710"/>
                <a:gd name="T2" fmla="*/ 2377440 w 2377440"/>
                <a:gd name="T3" fmla="*/ 3267710 h 3267710"/>
              </a:gdLst>
              <a:ahLst/>
              <a:cxnLst/>
              <a:rect l="T0" t="T1" r="T2" b="T3"/>
              <a:pathLst>
                <a:path w="2377440" h="3267710">
                  <a:moveTo>
                    <a:pt x="2377440" y="0"/>
                  </a:moveTo>
                  <a:lnTo>
                    <a:pt x="0" y="0"/>
                  </a:lnTo>
                  <a:lnTo>
                    <a:pt x="0" y="3267455"/>
                  </a:lnTo>
                  <a:lnTo>
                    <a:pt x="2377440" y="3267455"/>
                  </a:lnTo>
                  <a:lnTo>
                    <a:pt x="237744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638" name="object 6"/>
            <p:cNvSpPr>
              <a:spLocks noChangeArrowheads="1"/>
            </p:cNvSpPr>
            <p:nvPr/>
          </p:nvSpPr>
          <p:spPr bwMode="auto">
            <a:xfrm>
              <a:off x="10085831" y="2154935"/>
              <a:ext cx="1809114" cy="3069590"/>
            </a:xfrm>
            <a:custGeom>
              <a:avLst/>
              <a:gdLst>
                <a:gd name="T0" fmla="*/ 0 w 1809115"/>
                <a:gd name="T1" fmla="*/ 0 h 3069590"/>
                <a:gd name="T2" fmla="*/ 1809115 w 1809115"/>
                <a:gd name="T3" fmla="*/ 3069590 h 3069590"/>
              </a:gdLst>
              <a:ahLst/>
              <a:cxnLst/>
              <a:rect l="T0" t="T1" r="T2" b="T3"/>
              <a:pathLst>
                <a:path w="1809115" h="3069590">
                  <a:moveTo>
                    <a:pt x="0" y="3069336"/>
                  </a:moveTo>
                  <a:lnTo>
                    <a:pt x="1808987" y="3069336"/>
                  </a:lnTo>
                  <a:lnTo>
                    <a:pt x="1808987" y="0"/>
                  </a:lnTo>
                  <a:lnTo>
                    <a:pt x="0" y="0"/>
                  </a:lnTo>
                  <a:lnTo>
                    <a:pt x="0" y="3069336"/>
                  </a:lnTo>
                  <a:close/>
                </a:path>
              </a:pathLst>
            </a:custGeom>
            <a:noFill/>
            <a:ln w="76200">
              <a:solidFill>
                <a:srgbClr val="00AFE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26628" name="object 7"/>
          <p:cNvSpPr>
            <a:spLocks noChangeArrowheads="1"/>
          </p:cNvSpPr>
          <p:nvPr/>
        </p:nvSpPr>
        <p:spPr bwMode="auto">
          <a:xfrm>
            <a:off x="5761038" y="4511675"/>
            <a:ext cx="3854450" cy="2346325"/>
          </a:xfrm>
          <a:custGeom>
            <a:avLst/>
            <a:gdLst>
              <a:gd name="T0" fmla="*/ 0 w 3854450"/>
              <a:gd name="T1" fmla="*/ 0 h 2346959"/>
              <a:gd name="T2" fmla="*/ 3854450 w 3854450"/>
              <a:gd name="T3" fmla="*/ 2346959 h 2346959"/>
            </a:gdLst>
            <a:ahLst/>
            <a:cxnLst/>
            <a:rect l="T0" t="T1" r="T2" b="T3"/>
            <a:pathLst>
              <a:path w="3854450" h="2346959">
                <a:moveTo>
                  <a:pt x="3854196" y="0"/>
                </a:moveTo>
                <a:lnTo>
                  <a:pt x="0" y="0"/>
                </a:lnTo>
                <a:lnTo>
                  <a:pt x="0" y="2346958"/>
                </a:lnTo>
                <a:lnTo>
                  <a:pt x="3854196" y="2346958"/>
                </a:lnTo>
                <a:lnTo>
                  <a:pt x="3854196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grpSp>
        <p:nvGrpSpPr>
          <p:cNvPr id="26629" name="object 8"/>
          <p:cNvGrpSpPr>
            <a:grpSpLocks/>
          </p:cNvGrpSpPr>
          <p:nvPr/>
        </p:nvGrpSpPr>
        <p:grpSpPr bwMode="auto">
          <a:xfrm>
            <a:off x="-38100" y="5949950"/>
            <a:ext cx="2030413" cy="946150"/>
            <a:chOff x="-38100" y="4472940"/>
            <a:chExt cx="754380" cy="2423160"/>
          </a:xfrm>
        </p:grpSpPr>
        <p:sp>
          <p:nvSpPr>
            <p:cNvPr id="26635" name="object 9"/>
            <p:cNvSpPr>
              <a:spLocks noChangeArrowheads="1"/>
            </p:cNvSpPr>
            <p:nvPr/>
          </p:nvSpPr>
          <p:spPr bwMode="auto">
            <a:xfrm>
              <a:off x="0" y="4472940"/>
              <a:ext cx="716280" cy="2068195"/>
            </a:xfrm>
            <a:custGeom>
              <a:avLst/>
              <a:gdLst>
                <a:gd name="T0" fmla="*/ 0 w 716280"/>
                <a:gd name="T1" fmla="*/ 0 h 2068195"/>
                <a:gd name="T2" fmla="*/ 716280 w 716280"/>
                <a:gd name="T3" fmla="*/ 2068195 h 2068195"/>
              </a:gdLst>
              <a:ahLst/>
              <a:cxnLst/>
              <a:rect l="T0" t="T1" r="T2" b="T3"/>
              <a:pathLst>
                <a:path w="716280" h="2068195">
                  <a:moveTo>
                    <a:pt x="716280" y="0"/>
                  </a:moveTo>
                  <a:lnTo>
                    <a:pt x="0" y="0"/>
                  </a:lnTo>
                  <a:lnTo>
                    <a:pt x="0" y="2068068"/>
                  </a:lnTo>
                  <a:lnTo>
                    <a:pt x="716280" y="2068068"/>
                  </a:lnTo>
                  <a:lnTo>
                    <a:pt x="71628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636" name="object 10"/>
            <p:cNvSpPr>
              <a:spLocks noChangeArrowheads="1"/>
            </p:cNvSpPr>
            <p:nvPr/>
          </p:nvSpPr>
          <p:spPr bwMode="auto">
            <a:xfrm>
              <a:off x="0" y="4701540"/>
              <a:ext cx="597535" cy="2156460"/>
            </a:xfrm>
            <a:custGeom>
              <a:avLst/>
              <a:gdLst>
                <a:gd name="T0" fmla="*/ 0 w 597535"/>
                <a:gd name="T1" fmla="*/ 0 h 2156459"/>
                <a:gd name="T2" fmla="*/ 597535 w 597535"/>
                <a:gd name="T3" fmla="*/ 2156459 h 2156459"/>
              </a:gdLst>
              <a:ahLst/>
              <a:cxnLst/>
              <a:rect l="T0" t="T1" r="T2" b="T3"/>
              <a:pathLst>
                <a:path w="597535" h="2156459">
                  <a:moveTo>
                    <a:pt x="597408" y="2156458"/>
                  </a:moveTo>
                  <a:lnTo>
                    <a:pt x="597408" y="0"/>
                  </a:lnTo>
                  <a:lnTo>
                    <a:pt x="0" y="0"/>
                  </a:lnTo>
                </a:path>
              </a:pathLst>
            </a:custGeom>
            <a:noFill/>
            <a:ln w="76200">
              <a:solidFill>
                <a:srgbClr val="00AFE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26630" name="object 11"/>
          <p:cNvSpPr>
            <a:spLocks noGrp="1"/>
          </p:cNvSpPr>
          <p:nvPr>
            <p:ph type="title"/>
          </p:nvPr>
        </p:nvSpPr>
        <p:spPr>
          <a:xfrm>
            <a:off x="407988" y="260350"/>
            <a:ext cx="7775575" cy="622300"/>
          </a:xfrm>
        </p:spPr>
        <p:txBody>
          <a:bodyPr tIns="12065"/>
          <a:lstStyle/>
          <a:p>
            <a:pPr marL="12700" eaLnBrk="1" hangingPunct="1">
              <a:spcBef>
                <a:spcPts val="100"/>
              </a:spcBef>
            </a:pPr>
            <a:r>
              <a:rPr lang="ru-RU" smtClean="0">
                <a:solidFill>
                  <a:srgbClr val="000000"/>
                </a:solidFill>
                <a:latin typeface="Verdana" pitchFamily="34" charset="0"/>
              </a:rPr>
              <a:t>Спортивні </a:t>
            </a:r>
            <a:r>
              <a:rPr lang="ru-RU" smtClean="0">
                <a:solidFill>
                  <a:schemeClr val="tx1"/>
                </a:solidFill>
                <a:latin typeface="Verdana" pitchFamily="34" charset="0"/>
              </a:rPr>
              <a:t>досягнення</a:t>
            </a:r>
          </a:p>
        </p:txBody>
      </p:sp>
      <p:sp>
        <p:nvSpPr>
          <p:cNvPr id="26631" name="object 12"/>
          <p:cNvSpPr txBox="1">
            <a:spLocks noChangeArrowheads="1"/>
          </p:cNvSpPr>
          <p:nvPr/>
        </p:nvSpPr>
        <p:spPr bwMode="auto">
          <a:xfrm>
            <a:off x="334963" y="981075"/>
            <a:ext cx="4878387" cy="497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92710" rIns="0" bIns="0">
            <a:spAutoFit/>
          </a:bodyPr>
          <a:lstStyle/>
          <a:p>
            <a:pPr marL="12700">
              <a:spcBef>
                <a:spcPts val="725"/>
              </a:spcBef>
            </a:pPr>
            <a:r>
              <a:rPr lang="ru-RU" sz="2400" b="1" i="1">
                <a:latin typeface="Times New Roman" pitchFamily="18" charset="0"/>
              </a:rPr>
              <a:t>Шкільні заходи:</a:t>
            </a:r>
          </a:p>
          <a:p>
            <a:pPr marL="12700">
              <a:spcBef>
                <a:spcPts val="638"/>
              </a:spcBef>
              <a:buSzPct val="95000"/>
              <a:buFont typeface="Arial" charset="0"/>
              <a:buChar char="•"/>
            </a:pPr>
            <a:r>
              <a:rPr lang="ru-RU" sz="2000" b="1">
                <a:latin typeface="Times New Roman" pitchFamily="18" charset="0"/>
              </a:rPr>
              <a:t> Олімпійський тиждень</a:t>
            </a:r>
          </a:p>
          <a:p>
            <a:pPr marL="12700">
              <a:lnSpc>
                <a:spcPts val="2163"/>
              </a:lnSpc>
              <a:spcBef>
                <a:spcPts val="1025"/>
              </a:spcBef>
              <a:buSzPct val="95000"/>
              <a:buFont typeface="Arial" charset="0"/>
              <a:buChar char="•"/>
            </a:pPr>
            <a:r>
              <a:rPr lang="ru-RU" sz="2000" b="1">
                <a:latin typeface="Times New Roman" pitchFamily="18" charset="0"/>
              </a:rPr>
              <a:t> Тиждень здорового способу  життя</a:t>
            </a:r>
          </a:p>
          <a:p>
            <a:pPr marL="12700">
              <a:spcBef>
                <a:spcPts val="38"/>
              </a:spcBef>
            </a:pPr>
            <a:endParaRPr lang="ru-RU" sz="2000" b="1">
              <a:latin typeface="Times New Roman" pitchFamily="18" charset="0"/>
            </a:endParaRPr>
          </a:p>
          <a:p>
            <a:pPr marL="12700"/>
            <a:r>
              <a:rPr lang="uk-UA" sz="2400" b="1" i="1">
                <a:latin typeface="Times New Roman" pitchFamily="18" charset="0"/>
              </a:rPr>
              <a:t>З</a:t>
            </a:r>
            <a:r>
              <a:rPr lang="ru-RU" sz="2400" b="1" i="1">
                <a:latin typeface="Times New Roman" pitchFamily="18" charset="0"/>
              </a:rPr>
              <a:t>магання</a:t>
            </a:r>
            <a:r>
              <a:rPr lang="uk-UA" sz="2400" b="1" i="1">
                <a:latin typeface="Times New Roman" pitchFamily="18" charset="0"/>
              </a:rPr>
              <a:t> Сокальської ТГ</a:t>
            </a:r>
            <a:r>
              <a:rPr lang="ru-RU" sz="2400" b="1" i="1">
                <a:latin typeface="Times New Roman" pitchFamily="18" charset="0"/>
              </a:rPr>
              <a:t>:</a:t>
            </a:r>
            <a:endParaRPr lang="uk-UA" sz="2400" b="1" i="1">
              <a:latin typeface="Times New Roman" pitchFamily="18" charset="0"/>
            </a:endParaRPr>
          </a:p>
          <a:p>
            <a:pPr marL="12700">
              <a:buFontTx/>
              <a:buChar char="•"/>
            </a:pPr>
            <a:r>
              <a:rPr lang="uk-UA" sz="2000" b="1">
                <a:latin typeface="Times New Roman" pitchFamily="18" charset="0"/>
              </a:rPr>
              <a:t> Волейбол дівчата до дня фізичної культури  - ІІ м., </a:t>
            </a:r>
          </a:p>
          <a:p>
            <a:pPr marL="12700">
              <a:buFontTx/>
              <a:buChar char="•"/>
            </a:pPr>
            <a:r>
              <a:rPr lang="uk-UA" sz="2000" b="1">
                <a:latin typeface="Times New Roman" pitchFamily="18" charset="0"/>
              </a:rPr>
              <a:t> Футбол Кубок Забужжя юнаки – ІІІм, </a:t>
            </a:r>
          </a:p>
          <a:p>
            <a:pPr marL="12700">
              <a:buFontTx/>
              <a:buChar char="•"/>
            </a:pPr>
            <a:r>
              <a:rPr lang="uk-UA" sz="2000" b="1">
                <a:latin typeface="Times New Roman" pitchFamily="18" charset="0"/>
              </a:rPr>
              <a:t> Настільний теніс - І м.</a:t>
            </a:r>
          </a:p>
          <a:p>
            <a:pPr marL="12700">
              <a:buFontTx/>
              <a:buChar char="•"/>
            </a:pPr>
            <a:r>
              <a:rPr lang="uk-UA" sz="2000" b="1">
                <a:latin typeface="Times New Roman" pitchFamily="18" charset="0"/>
              </a:rPr>
              <a:t> Футбол збірна школи Кубок Забужжя юнаки – 5 м.</a:t>
            </a:r>
          </a:p>
          <a:p>
            <a:pPr marL="12700">
              <a:buFontTx/>
              <a:buChar char="•"/>
            </a:pPr>
            <a:r>
              <a:rPr lang="uk-UA" sz="2000" b="1">
                <a:latin typeface="Times New Roman" pitchFamily="18" charset="0"/>
              </a:rPr>
              <a:t> Шахи – 5 м.</a:t>
            </a:r>
          </a:p>
          <a:p>
            <a:pPr marL="12700">
              <a:buFontTx/>
              <a:buChar char="•"/>
            </a:pPr>
            <a:r>
              <a:rPr lang="uk-UA" sz="2000" b="1">
                <a:latin typeface="Times New Roman" pitchFamily="18" charset="0"/>
              </a:rPr>
              <a:t> Волейбол в першості – 4м.</a:t>
            </a:r>
          </a:p>
          <a:p>
            <a:pPr marL="12700">
              <a:buFontTx/>
              <a:buChar char="•"/>
            </a:pPr>
            <a:r>
              <a:rPr lang="uk-UA" sz="2000" b="1">
                <a:latin typeface="Times New Roman" pitchFamily="18" charset="0"/>
              </a:rPr>
              <a:t> Футбол юнаки 2008 р.н. і молодші в   Забузькому окрузі – ІІІ м.</a:t>
            </a:r>
            <a:r>
              <a:rPr lang="ru-RU" sz="2000" b="1">
                <a:latin typeface="Times New Roman" pitchFamily="18" charset="0"/>
              </a:rPr>
              <a:t> </a:t>
            </a:r>
          </a:p>
        </p:txBody>
      </p:sp>
      <p:pic>
        <p:nvPicPr>
          <p:cNvPr id="30740" name="Picture 20" descr="168596451639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36359" y="1773238"/>
            <a:ext cx="2661195" cy="43815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41" name="Picture 21" descr="16859643909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04334" y="3573016"/>
            <a:ext cx="3848100" cy="30861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42" name="Picture 22" descr="168596520760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994" y="1010448"/>
            <a:ext cx="4065588" cy="22875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object 2"/>
          <p:cNvSpPr>
            <a:spLocks noChangeArrowheads="1"/>
          </p:cNvSpPr>
          <p:nvPr/>
        </p:nvSpPr>
        <p:spPr bwMode="auto">
          <a:xfrm>
            <a:off x="7920038" y="117475"/>
            <a:ext cx="1706562" cy="1689100"/>
          </a:xfrm>
          <a:custGeom>
            <a:avLst/>
            <a:gdLst>
              <a:gd name="T0" fmla="*/ 0 w 1706879"/>
              <a:gd name="T1" fmla="*/ 0 h 1689100"/>
              <a:gd name="T2" fmla="*/ 1706879 w 1706879"/>
              <a:gd name="T3" fmla="*/ 1689100 h 1689100"/>
            </a:gdLst>
            <a:ahLst/>
            <a:cxnLst/>
            <a:rect l="T0" t="T1" r="T2" b="T3"/>
            <a:pathLst>
              <a:path w="1706879" h="1689100">
                <a:moveTo>
                  <a:pt x="1706879" y="0"/>
                </a:moveTo>
                <a:lnTo>
                  <a:pt x="0" y="0"/>
                </a:lnTo>
                <a:lnTo>
                  <a:pt x="0" y="1688591"/>
                </a:lnTo>
                <a:lnTo>
                  <a:pt x="1706879" y="1688591"/>
                </a:lnTo>
                <a:lnTo>
                  <a:pt x="1706879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7650" name="object 3"/>
          <p:cNvSpPr>
            <a:spLocks noChangeArrowheads="1"/>
          </p:cNvSpPr>
          <p:nvPr/>
        </p:nvSpPr>
        <p:spPr bwMode="auto">
          <a:xfrm>
            <a:off x="0" y="0"/>
            <a:ext cx="377825" cy="1004888"/>
          </a:xfrm>
          <a:custGeom>
            <a:avLst/>
            <a:gdLst>
              <a:gd name="T0" fmla="*/ 0 w 378460"/>
              <a:gd name="T1" fmla="*/ 0 h 1004569"/>
              <a:gd name="T2" fmla="*/ 378460 w 378460"/>
              <a:gd name="T3" fmla="*/ 1004569 h 1004569"/>
            </a:gdLst>
            <a:ahLst/>
            <a:cxnLst/>
            <a:rect l="T0" t="T1" r="T2" b="T3"/>
            <a:pathLst>
              <a:path w="378460" h="1004569">
                <a:moveTo>
                  <a:pt x="0" y="1004315"/>
                </a:moveTo>
                <a:lnTo>
                  <a:pt x="377952" y="1004315"/>
                </a:lnTo>
                <a:lnTo>
                  <a:pt x="377952" y="0"/>
                </a:lnTo>
                <a:lnTo>
                  <a:pt x="0" y="0"/>
                </a:lnTo>
                <a:lnTo>
                  <a:pt x="0" y="1004315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7651" name="object 4"/>
          <p:cNvSpPr>
            <a:spLocks noChangeArrowheads="1"/>
          </p:cNvSpPr>
          <p:nvPr/>
        </p:nvSpPr>
        <p:spPr bwMode="auto">
          <a:xfrm>
            <a:off x="454025" y="0"/>
            <a:ext cx="2905125" cy="1004888"/>
          </a:xfrm>
          <a:custGeom>
            <a:avLst/>
            <a:gdLst>
              <a:gd name="T0" fmla="*/ 0 w 4860290"/>
              <a:gd name="T1" fmla="*/ 0 h 1004569"/>
              <a:gd name="T2" fmla="*/ 4860290 w 4860290"/>
              <a:gd name="T3" fmla="*/ 1004569 h 1004569"/>
            </a:gdLst>
            <a:ahLst/>
            <a:cxnLst/>
            <a:rect l="T0" t="T1" r="T2" b="T3"/>
            <a:pathLst>
              <a:path w="4860290" h="1004569">
                <a:moveTo>
                  <a:pt x="0" y="1004315"/>
                </a:moveTo>
                <a:lnTo>
                  <a:pt x="4860036" y="1004315"/>
                </a:lnTo>
                <a:lnTo>
                  <a:pt x="4860036" y="0"/>
                </a:lnTo>
                <a:lnTo>
                  <a:pt x="0" y="0"/>
                </a:lnTo>
                <a:lnTo>
                  <a:pt x="0" y="1004315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grpSp>
        <p:nvGrpSpPr>
          <p:cNvPr id="27652" name="object 5"/>
          <p:cNvGrpSpPr>
            <a:grpSpLocks/>
          </p:cNvGrpSpPr>
          <p:nvPr/>
        </p:nvGrpSpPr>
        <p:grpSpPr bwMode="auto">
          <a:xfrm>
            <a:off x="9898063" y="638175"/>
            <a:ext cx="2293937" cy="4624388"/>
            <a:chOff x="9898380" y="638555"/>
            <a:chExt cx="2293620" cy="4624070"/>
          </a:xfrm>
        </p:grpSpPr>
        <p:sp>
          <p:nvSpPr>
            <p:cNvPr id="27661" name="object 6"/>
            <p:cNvSpPr>
              <a:spLocks noChangeArrowheads="1"/>
            </p:cNvSpPr>
            <p:nvPr/>
          </p:nvSpPr>
          <p:spPr bwMode="auto">
            <a:xfrm>
              <a:off x="9898380" y="638555"/>
              <a:ext cx="2293620" cy="3267710"/>
            </a:xfrm>
            <a:custGeom>
              <a:avLst/>
              <a:gdLst>
                <a:gd name="T0" fmla="*/ 0 w 2293620"/>
                <a:gd name="T1" fmla="*/ 0 h 3267710"/>
                <a:gd name="T2" fmla="*/ 2293620 w 2293620"/>
                <a:gd name="T3" fmla="*/ 3267710 h 3267710"/>
              </a:gdLst>
              <a:ahLst/>
              <a:cxnLst/>
              <a:rect l="T0" t="T1" r="T2" b="T3"/>
              <a:pathLst>
                <a:path w="2293620" h="3267710">
                  <a:moveTo>
                    <a:pt x="0" y="3267455"/>
                  </a:moveTo>
                  <a:lnTo>
                    <a:pt x="2293620" y="3267455"/>
                  </a:lnTo>
                  <a:lnTo>
                    <a:pt x="2293620" y="0"/>
                  </a:lnTo>
                  <a:lnTo>
                    <a:pt x="0" y="0"/>
                  </a:lnTo>
                  <a:lnTo>
                    <a:pt x="0" y="3267455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662" name="object 7"/>
            <p:cNvSpPr>
              <a:spLocks noChangeArrowheads="1"/>
            </p:cNvSpPr>
            <p:nvPr/>
          </p:nvSpPr>
          <p:spPr bwMode="auto">
            <a:xfrm>
              <a:off x="10085832" y="2154936"/>
              <a:ext cx="1809114" cy="3069590"/>
            </a:xfrm>
            <a:custGeom>
              <a:avLst/>
              <a:gdLst>
                <a:gd name="T0" fmla="*/ 0 w 1809115"/>
                <a:gd name="T1" fmla="*/ 0 h 3069590"/>
                <a:gd name="T2" fmla="*/ 1809115 w 1809115"/>
                <a:gd name="T3" fmla="*/ 3069590 h 3069590"/>
              </a:gdLst>
              <a:ahLst/>
              <a:cxnLst/>
              <a:rect l="T0" t="T1" r="T2" b="T3"/>
              <a:pathLst>
                <a:path w="1809115" h="3069590">
                  <a:moveTo>
                    <a:pt x="0" y="3069336"/>
                  </a:moveTo>
                  <a:lnTo>
                    <a:pt x="1808987" y="3069336"/>
                  </a:lnTo>
                  <a:lnTo>
                    <a:pt x="1808987" y="0"/>
                  </a:lnTo>
                  <a:lnTo>
                    <a:pt x="0" y="0"/>
                  </a:lnTo>
                  <a:lnTo>
                    <a:pt x="0" y="3069336"/>
                  </a:lnTo>
                  <a:close/>
                </a:path>
              </a:pathLst>
            </a:custGeom>
            <a:noFill/>
            <a:ln w="76200">
              <a:solidFill>
                <a:srgbClr val="00AFE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27653" name="object 8"/>
          <p:cNvSpPr>
            <a:spLocks noChangeArrowheads="1"/>
          </p:cNvSpPr>
          <p:nvPr/>
        </p:nvSpPr>
        <p:spPr bwMode="auto">
          <a:xfrm>
            <a:off x="5456238" y="4381500"/>
            <a:ext cx="3854450" cy="2349500"/>
          </a:xfrm>
          <a:custGeom>
            <a:avLst/>
            <a:gdLst>
              <a:gd name="T0" fmla="*/ 0 w 3854450"/>
              <a:gd name="T1" fmla="*/ 0 h 2350134"/>
              <a:gd name="T2" fmla="*/ 3854450 w 3854450"/>
              <a:gd name="T3" fmla="*/ 2350134 h 2350134"/>
            </a:gdLst>
            <a:ahLst/>
            <a:cxnLst/>
            <a:rect l="T0" t="T1" r="T2" b="T3"/>
            <a:pathLst>
              <a:path w="3854450" h="2350134">
                <a:moveTo>
                  <a:pt x="3854196" y="0"/>
                </a:moveTo>
                <a:lnTo>
                  <a:pt x="0" y="0"/>
                </a:lnTo>
                <a:lnTo>
                  <a:pt x="0" y="2350007"/>
                </a:lnTo>
                <a:lnTo>
                  <a:pt x="3854196" y="2350007"/>
                </a:lnTo>
                <a:lnTo>
                  <a:pt x="3854196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7654" name="object 9"/>
          <p:cNvSpPr>
            <a:spLocks noChangeArrowheads="1"/>
          </p:cNvSpPr>
          <p:nvPr/>
        </p:nvSpPr>
        <p:spPr bwMode="auto">
          <a:xfrm>
            <a:off x="80963" y="4151313"/>
            <a:ext cx="4994275" cy="1974850"/>
          </a:xfrm>
          <a:custGeom>
            <a:avLst/>
            <a:gdLst>
              <a:gd name="T0" fmla="*/ 0 w 4994275"/>
              <a:gd name="T1" fmla="*/ 0 h 1975485"/>
              <a:gd name="T2" fmla="*/ 4994275 w 4994275"/>
              <a:gd name="T3" fmla="*/ 1975485 h 1975485"/>
            </a:gdLst>
            <a:ahLst/>
            <a:cxnLst/>
            <a:rect l="T0" t="T1" r="T2" b="T3"/>
            <a:pathLst>
              <a:path w="4994275" h="1975485">
                <a:moveTo>
                  <a:pt x="4994148" y="0"/>
                </a:moveTo>
                <a:lnTo>
                  <a:pt x="0" y="0"/>
                </a:lnTo>
                <a:lnTo>
                  <a:pt x="0" y="1975104"/>
                </a:lnTo>
                <a:lnTo>
                  <a:pt x="4994148" y="1975104"/>
                </a:lnTo>
                <a:lnTo>
                  <a:pt x="4994148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7655" name="object 10"/>
          <p:cNvSpPr>
            <a:spLocks noGrp="1"/>
          </p:cNvSpPr>
          <p:nvPr>
            <p:ph type="title"/>
          </p:nvPr>
        </p:nvSpPr>
        <p:spPr>
          <a:xfrm>
            <a:off x="498475" y="344488"/>
            <a:ext cx="10206038" cy="622300"/>
          </a:xfrm>
        </p:spPr>
        <p:txBody>
          <a:bodyPr tIns="12065"/>
          <a:lstStyle/>
          <a:p>
            <a:pPr marL="12700" eaLnBrk="1" hangingPunct="1">
              <a:spcBef>
                <a:spcPts val="100"/>
              </a:spcBef>
            </a:pPr>
            <a:r>
              <a:rPr lang="ru-RU" smtClean="0">
                <a:solidFill>
                  <a:srgbClr val="000000"/>
                </a:solidFill>
                <a:latin typeface="Verdana" pitchFamily="34" charset="0"/>
              </a:rPr>
              <a:t>Охорона праці,</a:t>
            </a:r>
          </a:p>
        </p:txBody>
      </p:sp>
      <p:sp>
        <p:nvSpPr>
          <p:cNvPr id="27656" name="object 11"/>
          <p:cNvSpPr txBox="1">
            <a:spLocks noChangeArrowheads="1"/>
          </p:cNvSpPr>
          <p:nvPr/>
        </p:nvSpPr>
        <p:spPr bwMode="auto">
          <a:xfrm>
            <a:off x="498475" y="1016000"/>
            <a:ext cx="876617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065" rIns="0" bIns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4000" b="1">
                <a:latin typeface="Verdana" pitchFamily="34" charset="0"/>
              </a:rPr>
              <a:t>безпека життєдіяльності</a:t>
            </a:r>
            <a:endParaRPr lang="ru-RU" sz="4000">
              <a:latin typeface="Verdana" pitchFamily="34" charset="0"/>
            </a:endParaRPr>
          </a:p>
        </p:txBody>
      </p:sp>
      <p:sp>
        <p:nvSpPr>
          <p:cNvPr id="27657" name="object 12"/>
          <p:cNvSpPr txBox="1">
            <a:spLocks noChangeArrowheads="1"/>
          </p:cNvSpPr>
          <p:nvPr/>
        </p:nvSpPr>
        <p:spPr bwMode="auto">
          <a:xfrm>
            <a:off x="796925" y="1966913"/>
            <a:ext cx="6889750" cy="337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61594" rIns="0" bIns="0">
            <a:spAutoFit/>
          </a:bodyPr>
          <a:lstStyle/>
          <a:p>
            <a:pPr marL="12700">
              <a:lnSpc>
                <a:spcPct val="150000"/>
              </a:lnSpc>
              <a:spcBef>
                <a:spcPts val="488"/>
              </a:spcBef>
            </a:pPr>
            <a:r>
              <a:rPr lang="ru-RU" sz="2100" b="1" i="1">
                <a:latin typeface="Verdana" pitchFamily="34" charset="0"/>
              </a:rPr>
              <a:t>Протягом року проведено  тиж</a:t>
            </a:r>
            <a:r>
              <a:rPr lang="uk-UA" sz="2100" b="1" i="1">
                <a:latin typeface="Verdana" pitchFamily="34" charset="0"/>
              </a:rPr>
              <a:t>день  </a:t>
            </a:r>
            <a:r>
              <a:rPr lang="ru-RU" sz="2100" b="1" i="1">
                <a:latin typeface="Verdana" pitchFamily="34" charset="0"/>
              </a:rPr>
              <a:t> безпеки  життєдіяльності різної тематики.</a:t>
            </a:r>
            <a:r>
              <a:rPr lang="uk-UA" sz="2100" b="1" i="1">
                <a:latin typeface="Verdana" pitchFamily="34" charset="0"/>
              </a:rPr>
              <a:t> Учні 9- 10 класів відвідали пожежну частину м. Сокаль, де ознайомилися з роботою пожежників та засобами пожежогасіння.</a:t>
            </a:r>
            <a:endParaRPr lang="ru-RU" sz="2100">
              <a:latin typeface="Verdana" pitchFamily="34" charset="0"/>
            </a:endParaRPr>
          </a:p>
          <a:p>
            <a:pPr marL="12700">
              <a:spcBef>
                <a:spcPts val="625"/>
              </a:spcBef>
            </a:pPr>
            <a:endParaRPr lang="ru-RU" sz="2100">
              <a:latin typeface="Verdana" pitchFamily="34" charset="0"/>
            </a:endParaRPr>
          </a:p>
        </p:txBody>
      </p:sp>
      <p:sp>
        <p:nvSpPr>
          <p:cNvPr id="27658" name="object 22"/>
          <p:cNvSpPr>
            <a:spLocks noChangeArrowheads="1"/>
          </p:cNvSpPr>
          <p:nvPr/>
        </p:nvSpPr>
        <p:spPr bwMode="auto">
          <a:xfrm>
            <a:off x="0" y="0"/>
            <a:ext cx="3216275" cy="1096963"/>
          </a:xfrm>
          <a:custGeom>
            <a:avLst/>
            <a:gdLst>
              <a:gd name="T0" fmla="*/ 0 w 4455160"/>
              <a:gd name="T1" fmla="*/ 0 h 1097280"/>
              <a:gd name="T2" fmla="*/ 4455160 w 4455160"/>
              <a:gd name="T3" fmla="*/ 1097280 h 1097280"/>
            </a:gdLst>
            <a:ahLst/>
            <a:cxnLst/>
            <a:rect l="T0" t="T1" r="T2" b="T3"/>
            <a:pathLst>
              <a:path w="4455160" h="1097280">
                <a:moveTo>
                  <a:pt x="0" y="1097279"/>
                </a:moveTo>
                <a:lnTo>
                  <a:pt x="4454652" y="1097279"/>
                </a:lnTo>
                <a:lnTo>
                  <a:pt x="4454652" y="0"/>
                </a:lnTo>
              </a:path>
              <a:path w="4455160" h="1097280">
                <a:moveTo>
                  <a:pt x="0" y="0"/>
                </a:moveTo>
                <a:lnTo>
                  <a:pt x="0" y="1097279"/>
                </a:lnTo>
              </a:path>
            </a:pathLst>
          </a:custGeom>
          <a:noFill/>
          <a:ln w="76200">
            <a:solidFill>
              <a:srgbClr val="00AFEF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31767" name="Picture 23" descr="16859634900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36088" y="404813"/>
            <a:ext cx="2506662" cy="3925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68" name="Picture 24" descr="16859634900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00825" y="3429000"/>
            <a:ext cx="2535238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1" name="object 2"/>
          <p:cNvGrpSpPr>
            <a:grpSpLocks/>
          </p:cNvGrpSpPr>
          <p:nvPr/>
        </p:nvGrpSpPr>
        <p:grpSpPr bwMode="auto">
          <a:xfrm>
            <a:off x="0" y="0"/>
            <a:ext cx="12192000" cy="3992563"/>
            <a:chOff x="0" y="0"/>
            <a:chExt cx="12192000" cy="3992245"/>
          </a:xfrm>
        </p:grpSpPr>
        <p:sp>
          <p:nvSpPr>
            <p:cNvPr id="10255" name="object 3"/>
            <p:cNvSpPr>
              <a:spLocks noChangeArrowheads="1"/>
            </p:cNvSpPr>
            <p:nvPr/>
          </p:nvSpPr>
          <p:spPr bwMode="auto">
            <a:xfrm>
              <a:off x="0" y="0"/>
              <a:ext cx="12192000" cy="3985260"/>
            </a:xfrm>
            <a:custGeom>
              <a:avLst/>
              <a:gdLst>
                <a:gd name="T0" fmla="*/ 0 w 12192000"/>
                <a:gd name="T1" fmla="*/ 0 h 3985260"/>
                <a:gd name="T2" fmla="*/ 12192000 w 12192000"/>
                <a:gd name="T3" fmla="*/ 3985260 h 3985260"/>
              </a:gdLst>
              <a:ahLst/>
              <a:cxnLst/>
              <a:rect l="T0" t="T1" r="T2" b="T3"/>
              <a:pathLst>
                <a:path w="12192000" h="3985260">
                  <a:moveTo>
                    <a:pt x="12192000" y="0"/>
                  </a:moveTo>
                  <a:lnTo>
                    <a:pt x="0" y="0"/>
                  </a:lnTo>
                  <a:lnTo>
                    <a:pt x="0" y="3985260"/>
                  </a:lnTo>
                  <a:lnTo>
                    <a:pt x="12192000" y="398526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2DC0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256" name="object 4"/>
            <p:cNvSpPr>
              <a:spLocks noChangeArrowheads="1"/>
            </p:cNvSpPr>
            <p:nvPr/>
          </p:nvSpPr>
          <p:spPr bwMode="auto">
            <a:xfrm>
              <a:off x="19811" y="0"/>
              <a:ext cx="4019169" cy="3971925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257" name="object 5"/>
            <p:cNvSpPr>
              <a:spLocks noChangeArrowheads="1"/>
            </p:cNvSpPr>
            <p:nvPr/>
          </p:nvSpPr>
          <p:spPr bwMode="auto">
            <a:xfrm>
              <a:off x="1229105" y="1162050"/>
              <a:ext cx="1676400" cy="1676400"/>
            </a:xfrm>
            <a:custGeom>
              <a:avLst/>
              <a:gdLst>
                <a:gd name="T0" fmla="*/ 0 w 1676400"/>
                <a:gd name="T1" fmla="*/ 0 h 1676400"/>
                <a:gd name="T2" fmla="*/ 1676400 w 1676400"/>
                <a:gd name="T3" fmla="*/ 1676400 h 1676400"/>
              </a:gdLst>
              <a:ahLst/>
              <a:cxnLst/>
              <a:rect l="T0" t="T1" r="T2" b="T3"/>
              <a:pathLst>
                <a:path w="1676400" h="1676400">
                  <a:moveTo>
                    <a:pt x="838200" y="0"/>
                  </a:moveTo>
                  <a:lnTo>
                    <a:pt x="790636" y="1326"/>
                  </a:lnTo>
                  <a:lnTo>
                    <a:pt x="743769" y="5260"/>
                  </a:lnTo>
                  <a:lnTo>
                    <a:pt x="697668" y="11729"/>
                  </a:lnTo>
                  <a:lnTo>
                    <a:pt x="652405" y="20664"/>
                  </a:lnTo>
                  <a:lnTo>
                    <a:pt x="608050" y="31993"/>
                  </a:lnTo>
                  <a:lnTo>
                    <a:pt x="564674" y="45645"/>
                  </a:lnTo>
                  <a:lnTo>
                    <a:pt x="522348" y="61551"/>
                  </a:lnTo>
                  <a:lnTo>
                    <a:pt x="481142" y="79638"/>
                  </a:lnTo>
                  <a:lnTo>
                    <a:pt x="441128" y="99837"/>
                  </a:lnTo>
                  <a:lnTo>
                    <a:pt x="402376" y="122076"/>
                  </a:lnTo>
                  <a:lnTo>
                    <a:pt x="364956" y="146285"/>
                  </a:lnTo>
                  <a:lnTo>
                    <a:pt x="328940" y="172393"/>
                  </a:lnTo>
                  <a:lnTo>
                    <a:pt x="294399" y="200329"/>
                  </a:lnTo>
                  <a:lnTo>
                    <a:pt x="261403" y="230023"/>
                  </a:lnTo>
                  <a:lnTo>
                    <a:pt x="230023" y="261403"/>
                  </a:lnTo>
                  <a:lnTo>
                    <a:pt x="200329" y="294399"/>
                  </a:lnTo>
                  <a:lnTo>
                    <a:pt x="172393" y="328940"/>
                  </a:lnTo>
                  <a:lnTo>
                    <a:pt x="146285" y="364956"/>
                  </a:lnTo>
                  <a:lnTo>
                    <a:pt x="122076" y="402376"/>
                  </a:lnTo>
                  <a:lnTo>
                    <a:pt x="99837" y="441128"/>
                  </a:lnTo>
                  <a:lnTo>
                    <a:pt x="79638" y="481142"/>
                  </a:lnTo>
                  <a:lnTo>
                    <a:pt x="61551" y="522348"/>
                  </a:lnTo>
                  <a:lnTo>
                    <a:pt x="45645" y="564674"/>
                  </a:lnTo>
                  <a:lnTo>
                    <a:pt x="31993" y="608050"/>
                  </a:lnTo>
                  <a:lnTo>
                    <a:pt x="20664" y="652405"/>
                  </a:lnTo>
                  <a:lnTo>
                    <a:pt x="11729" y="697668"/>
                  </a:lnTo>
                  <a:lnTo>
                    <a:pt x="5260" y="743769"/>
                  </a:lnTo>
                  <a:lnTo>
                    <a:pt x="1326" y="790636"/>
                  </a:lnTo>
                  <a:lnTo>
                    <a:pt x="0" y="838200"/>
                  </a:lnTo>
                  <a:lnTo>
                    <a:pt x="1326" y="885763"/>
                  </a:lnTo>
                  <a:lnTo>
                    <a:pt x="5260" y="932630"/>
                  </a:lnTo>
                  <a:lnTo>
                    <a:pt x="11729" y="978731"/>
                  </a:lnTo>
                  <a:lnTo>
                    <a:pt x="20664" y="1023994"/>
                  </a:lnTo>
                  <a:lnTo>
                    <a:pt x="31993" y="1068349"/>
                  </a:lnTo>
                  <a:lnTo>
                    <a:pt x="45645" y="1111725"/>
                  </a:lnTo>
                  <a:lnTo>
                    <a:pt x="61551" y="1154051"/>
                  </a:lnTo>
                  <a:lnTo>
                    <a:pt x="79638" y="1195257"/>
                  </a:lnTo>
                  <a:lnTo>
                    <a:pt x="99837" y="1235271"/>
                  </a:lnTo>
                  <a:lnTo>
                    <a:pt x="122076" y="1274023"/>
                  </a:lnTo>
                  <a:lnTo>
                    <a:pt x="146285" y="1311443"/>
                  </a:lnTo>
                  <a:lnTo>
                    <a:pt x="172393" y="1347459"/>
                  </a:lnTo>
                  <a:lnTo>
                    <a:pt x="200329" y="1382000"/>
                  </a:lnTo>
                  <a:lnTo>
                    <a:pt x="230023" y="1414996"/>
                  </a:lnTo>
                  <a:lnTo>
                    <a:pt x="261403" y="1446376"/>
                  </a:lnTo>
                  <a:lnTo>
                    <a:pt x="294399" y="1476070"/>
                  </a:lnTo>
                  <a:lnTo>
                    <a:pt x="328940" y="1504006"/>
                  </a:lnTo>
                  <a:lnTo>
                    <a:pt x="364956" y="1530114"/>
                  </a:lnTo>
                  <a:lnTo>
                    <a:pt x="402376" y="1554323"/>
                  </a:lnTo>
                  <a:lnTo>
                    <a:pt x="441128" y="1576562"/>
                  </a:lnTo>
                  <a:lnTo>
                    <a:pt x="481142" y="1596761"/>
                  </a:lnTo>
                  <a:lnTo>
                    <a:pt x="522348" y="1614848"/>
                  </a:lnTo>
                  <a:lnTo>
                    <a:pt x="564674" y="1630754"/>
                  </a:lnTo>
                  <a:lnTo>
                    <a:pt x="608050" y="1644406"/>
                  </a:lnTo>
                  <a:lnTo>
                    <a:pt x="652405" y="1655735"/>
                  </a:lnTo>
                  <a:lnTo>
                    <a:pt x="697668" y="1664670"/>
                  </a:lnTo>
                  <a:lnTo>
                    <a:pt x="743769" y="1671139"/>
                  </a:lnTo>
                  <a:lnTo>
                    <a:pt x="790636" y="1675073"/>
                  </a:lnTo>
                  <a:lnTo>
                    <a:pt x="838200" y="1676400"/>
                  </a:lnTo>
                  <a:lnTo>
                    <a:pt x="885763" y="1675073"/>
                  </a:lnTo>
                  <a:lnTo>
                    <a:pt x="932630" y="1671139"/>
                  </a:lnTo>
                  <a:lnTo>
                    <a:pt x="978731" y="1664670"/>
                  </a:lnTo>
                  <a:lnTo>
                    <a:pt x="1023994" y="1655735"/>
                  </a:lnTo>
                  <a:lnTo>
                    <a:pt x="1068349" y="1644406"/>
                  </a:lnTo>
                  <a:lnTo>
                    <a:pt x="1111725" y="1630754"/>
                  </a:lnTo>
                  <a:lnTo>
                    <a:pt x="1154051" y="1614848"/>
                  </a:lnTo>
                  <a:lnTo>
                    <a:pt x="1195257" y="1596761"/>
                  </a:lnTo>
                  <a:lnTo>
                    <a:pt x="1235271" y="1576562"/>
                  </a:lnTo>
                  <a:lnTo>
                    <a:pt x="1274023" y="1554323"/>
                  </a:lnTo>
                  <a:lnTo>
                    <a:pt x="1311443" y="1530114"/>
                  </a:lnTo>
                  <a:lnTo>
                    <a:pt x="1347459" y="1504006"/>
                  </a:lnTo>
                  <a:lnTo>
                    <a:pt x="1382000" y="1476070"/>
                  </a:lnTo>
                  <a:lnTo>
                    <a:pt x="1414996" y="1446376"/>
                  </a:lnTo>
                  <a:lnTo>
                    <a:pt x="1446376" y="1414996"/>
                  </a:lnTo>
                  <a:lnTo>
                    <a:pt x="1476070" y="1382000"/>
                  </a:lnTo>
                  <a:lnTo>
                    <a:pt x="1504006" y="1347459"/>
                  </a:lnTo>
                  <a:lnTo>
                    <a:pt x="1530114" y="1311443"/>
                  </a:lnTo>
                  <a:lnTo>
                    <a:pt x="1554323" y="1274023"/>
                  </a:lnTo>
                  <a:lnTo>
                    <a:pt x="1576562" y="1235271"/>
                  </a:lnTo>
                  <a:lnTo>
                    <a:pt x="1596761" y="1195257"/>
                  </a:lnTo>
                  <a:lnTo>
                    <a:pt x="1614848" y="1154051"/>
                  </a:lnTo>
                  <a:lnTo>
                    <a:pt x="1630754" y="1111725"/>
                  </a:lnTo>
                  <a:lnTo>
                    <a:pt x="1644406" y="1068349"/>
                  </a:lnTo>
                  <a:lnTo>
                    <a:pt x="1655735" y="1023994"/>
                  </a:lnTo>
                  <a:lnTo>
                    <a:pt x="1664670" y="978731"/>
                  </a:lnTo>
                  <a:lnTo>
                    <a:pt x="1671139" y="932630"/>
                  </a:lnTo>
                  <a:lnTo>
                    <a:pt x="1675073" y="885763"/>
                  </a:lnTo>
                  <a:lnTo>
                    <a:pt x="1676400" y="838200"/>
                  </a:lnTo>
                  <a:lnTo>
                    <a:pt x="1675073" y="790636"/>
                  </a:lnTo>
                  <a:lnTo>
                    <a:pt x="1671139" y="743769"/>
                  </a:lnTo>
                  <a:lnTo>
                    <a:pt x="1664670" y="697668"/>
                  </a:lnTo>
                  <a:lnTo>
                    <a:pt x="1655735" y="652405"/>
                  </a:lnTo>
                  <a:lnTo>
                    <a:pt x="1644406" y="608050"/>
                  </a:lnTo>
                  <a:lnTo>
                    <a:pt x="1630754" y="564674"/>
                  </a:lnTo>
                  <a:lnTo>
                    <a:pt x="1614848" y="522348"/>
                  </a:lnTo>
                  <a:lnTo>
                    <a:pt x="1596761" y="481142"/>
                  </a:lnTo>
                  <a:lnTo>
                    <a:pt x="1576562" y="441128"/>
                  </a:lnTo>
                  <a:lnTo>
                    <a:pt x="1554323" y="402376"/>
                  </a:lnTo>
                  <a:lnTo>
                    <a:pt x="1530114" y="364956"/>
                  </a:lnTo>
                  <a:lnTo>
                    <a:pt x="1504006" y="328940"/>
                  </a:lnTo>
                  <a:lnTo>
                    <a:pt x="1476070" y="294399"/>
                  </a:lnTo>
                  <a:lnTo>
                    <a:pt x="1446376" y="261403"/>
                  </a:lnTo>
                  <a:lnTo>
                    <a:pt x="1414996" y="230023"/>
                  </a:lnTo>
                  <a:lnTo>
                    <a:pt x="1382000" y="200329"/>
                  </a:lnTo>
                  <a:lnTo>
                    <a:pt x="1347459" y="172393"/>
                  </a:lnTo>
                  <a:lnTo>
                    <a:pt x="1311443" y="146285"/>
                  </a:lnTo>
                  <a:lnTo>
                    <a:pt x="1274023" y="122076"/>
                  </a:lnTo>
                  <a:lnTo>
                    <a:pt x="1235271" y="99837"/>
                  </a:lnTo>
                  <a:lnTo>
                    <a:pt x="1195257" y="79638"/>
                  </a:lnTo>
                  <a:lnTo>
                    <a:pt x="1154051" y="61551"/>
                  </a:lnTo>
                  <a:lnTo>
                    <a:pt x="1111725" y="45645"/>
                  </a:lnTo>
                  <a:lnTo>
                    <a:pt x="1068349" y="31993"/>
                  </a:lnTo>
                  <a:lnTo>
                    <a:pt x="1023994" y="20664"/>
                  </a:lnTo>
                  <a:lnTo>
                    <a:pt x="978731" y="11729"/>
                  </a:lnTo>
                  <a:lnTo>
                    <a:pt x="932630" y="5260"/>
                  </a:lnTo>
                  <a:lnTo>
                    <a:pt x="885763" y="1326"/>
                  </a:lnTo>
                  <a:lnTo>
                    <a:pt x="83820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258" name="object 6"/>
            <p:cNvSpPr>
              <a:spLocks noChangeArrowheads="1"/>
            </p:cNvSpPr>
            <p:nvPr/>
          </p:nvSpPr>
          <p:spPr bwMode="auto">
            <a:xfrm>
              <a:off x="1229105" y="1162050"/>
              <a:ext cx="1676400" cy="1676400"/>
            </a:xfrm>
            <a:custGeom>
              <a:avLst/>
              <a:gdLst>
                <a:gd name="T0" fmla="*/ 0 w 1676400"/>
                <a:gd name="T1" fmla="*/ 0 h 1676400"/>
                <a:gd name="T2" fmla="*/ 1676400 w 1676400"/>
                <a:gd name="T3" fmla="*/ 1676400 h 1676400"/>
              </a:gdLst>
              <a:ahLst/>
              <a:cxnLst/>
              <a:rect l="T0" t="T1" r="T2" b="T3"/>
              <a:pathLst>
                <a:path w="1676400" h="1676400">
                  <a:moveTo>
                    <a:pt x="0" y="838200"/>
                  </a:moveTo>
                  <a:lnTo>
                    <a:pt x="1326" y="790636"/>
                  </a:lnTo>
                  <a:lnTo>
                    <a:pt x="5260" y="743769"/>
                  </a:lnTo>
                  <a:lnTo>
                    <a:pt x="11729" y="697668"/>
                  </a:lnTo>
                  <a:lnTo>
                    <a:pt x="20664" y="652405"/>
                  </a:lnTo>
                  <a:lnTo>
                    <a:pt x="31993" y="608050"/>
                  </a:lnTo>
                  <a:lnTo>
                    <a:pt x="45645" y="564674"/>
                  </a:lnTo>
                  <a:lnTo>
                    <a:pt x="61551" y="522348"/>
                  </a:lnTo>
                  <a:lnTo>
                    <a:pt x="79638" y="481142"/>
                  </a:lnTo>
                  <a:lnTo>
                    <a:pt x="99837" y="441128"/>
                  </a:lnTo>
                  <a:lnTo>
                    <a:pt x="122076" y="402376"/>
                  </a:lnTo>
                  <a:lnTo>
                    <a:pt x="146285" y="364956"/>
                  </a:lnTo>
                  <a:lnTo>
                    <a:pt x="172393" y="328940"/>
                  </a:lnTo>
                  <a:lnTo>
                    <a:pt x="200329" y="294399"/>
                  </a:lnTo>
                  <a:lnTo>
                    <a:pt x="230023" y="261403"/>
                  </a:lnTo>
                  <a:lnTo>
                    <a:pt x="261403" y="230023"/>
                  </a:lnTo>
                  <a:lnTo>
                    <a:pt x="294399" y="200329"/>
                  </a:lnTo>
                  <a:lnTo>
                    <a:pt x="328940" y="172393"/>
                  </a:lnTo>
                  <a:lnTo>
                    <a:pt x="364956" y="146285"/>
                  </a:lnTo>
                  <a:lnTo>
                    <a:pt x="402376" y="122076"/>
                  </a:lnTo>
                  <a:lnTo>
                    <a:pt x="441128" y="99837"/>
                  </a:lnTo>
                  <a:lnTo>
                    <a:pt x="481142" y="79638"/>
                  </a:lnTo>
                  <a:lnTo>
                    <a:pt x="522348" y="61551"/>
                  </a:lnTo>
                  <a:lnTo>
                    <a:pt x="564674" y="45645"/>
                  </a:lnTo>
                  <a:lnTo>
                    <a:pt x="608050" y="31993"/>
                  </a:lnTo>
                  <a:lnTo>
                    <a:pt x="652405" y="20664"/>
                  </a:lnTo>
                  <a:lnTo>
                    <a:pt x="697668" y="11729"/>
                  </a:lnTo>
                  <a:lnTo>
                    <a:pt x="743769" y="5260"/>
                  </a:lnTo>
                  <a:lnTo>
                    <a:pt x="790636" y="1326"/>
                  </a:lnTo>
                  <a:lnTo>
                    <a:pt x="838200" y="0"/>
                  </a:lnTo>
                  <a:lnTo>
                    <a:pt x="885763" y="1326"/>
                  </a:lnTo>
                  <a:lnTo>
                    <a:pt x="932630" y="5260"/>
                  </a:lnTo>
                  <a:lnTo>
                    <a:pt x="978731" y="11729"/>
                  </a:lnTo>
                  <a:lnTo>
                    <a:pt x="1023994" y="20664"/>
                  </a:lnTo>
                  <a:lnTo>
                    <a:pt x="1068349" y="31993"/>
                  </a:lnTo>
                  <a:lnTo>
                    <a:pt x="1111725" y="45645"/>
                  </a:lnTo>
                  <a:lnTo>
                    <a:pt x="1154051" y="61551"/>
                  </a:lnTo>
                  <a:lnTo>
                    <a:pt x="1195257" y="79638"/>
                  </a:lnTo>
                  <a:lnTo>
                    <a:pt x="1235271" y="99837"/>
                  </a:lnTo>
                  <a:lnTo>
                    <a:pt x="1274023" y="122076"/>
                  </a:lnTo>
                  <a:lnTo>
                    <a:pt x="1311443" y="146285"/>
                  </a:lnTo>
                  <a:lnTo>
                    <a:pt x="1347459" y="172393"/>
                  </a:lnTo>
                  <a:lnTo>
                    <a:pt x="1382000" y="200329"/>
                  </a:lnTo>
                  <a:lnTo>
                    <a:pt x="1414996" y="230023"/>
                  </a:lnTo>
                  <a:lnTo>
                    <a:pt x="1446376" y="261403"/>
                  </a:lnTo>
                  <a:lnTo>
                    <a:pt x="1476070" y="294399"/>
                  </a:lnTo>
                  <a:lnTo>
                    <a:pt x="1504006" y="328940"/>
                  </a:lnTo>
                  <a:lnTo>
                    <a:pt x="1530114" y="364956"/>
                  </a:lnTo>
                  <a:lnTo>
                    <a:pt x="1554323" y="402376"/>
                  </a:lnTo>
                  <a:lnTo>
                    <a:pt x="1576562" y="441128"/>
                  </a:lnTo>
                  <a:lnTo>
                    <a:pt x="1596761" y="481142"/>
                  </a:lnTo>
                  <a:lnTo>
                    <a:pt x="1614848" y="522348"/>
                  </a:lnTo>
                  <a:lnTo>
                    <a:pt x="1630754" y="564674"/>
                  </a:lnTo>
                  <a:lnTo>
                    <a:pt x="1644406" y="608050"/>
                  </a:lnTo>
                  <a:lnTo>
                    <a:pt x="1655735" y="652405"/>
                  </a:lnTo>
                  <a:lnTo>
                    <a:pt x="1664670" y="697668"/>
                  </a:lnTo>
                  <a:lnTo>
                    <a:pt x="1671139" y="743769"/>
                  </a:lnTo>
                  <a:lnTo>
                    <a:pt x="1675073" y="790636"/>
                  </a:lnTo>
                  <a:lnTo>
                    <a:pt x="1676400" y="838200"/>
                  </a:lnTo>
                  <a:lnTo>
                    <a:pt x="1675073" y="885763"/>
                  </a:lnTo>
                  <a:lnTo>
                    <a:pt x="1671139" y="932630"/>
                  </a:lnTo>
                  <a:lnTo>
                    <a:pt x="1664670" y="978731"/>
                  </a:lnTo>
                  <a:lnTo>
                    <a:pt x="1655735" y="1023994"/>
                  </a:lnTo>
                  <a:lnTo>
                    <a:pt x="1644406" y="1068349"/>
                  </a:lnTo>
                  <a:lnTo>
                    <a:pt x="1630754" y="1111725"/>
                  </a:lnTo>
                  <a:lnTo>
                    <a:pt x="1614848" y="1154051"/>
                  </a:lnTo>
                  <a:lnTo>
                    <a:pt x="1596761" y="1195257"/>
                  </a:lnTo>
                  <a:lnTo>
                    <a:pt x="1576562" y="1235271"/>
                  </a:lnTo>
                  <a:lnTo>
                    <a:pt x="1554323" y="1274023"/>
                  </a:lnTo>
                  <a:lnTo>
                    <a:pt x="1530114" y="1311443"/>
                  </a:lnTo>
                  <a:lnTo>
                    <a:pt x="1504006" y="1347459"/>
                  </a:lnTo>
                  <a:lnTo>
                    <a:pt x="1476070" y="1382000"/>
                  </a:lnTo>
                  <a:lnTo>
                    <a:pt x="1446376" y="1414996"/>
                  </a:lnTo>
                  <a:lnTo>
                    <a:pt x="1414996" y="1446376"/>
                  </a:lnTo>
                  <a:lnTo>
                    <a:pt x="1382000" y="1476070"/>
                  </a:lnTo>
                  <a:lnTo>
                    <a:pt x="1347459" y="1504006"/>
                  </a:lnTo>
                  <a:lnTo>
                    <a:pt x="1311443" y="1530114"/>
                  </a:lnTo>
                  <a:lnTo>
                    <a:pt x="1274023" y="1554323"/>
                  </a:lnTo>
                  <a:lnTo>
                    <a:pt x="1235271" y="1576562"/>
                  </a:lnTo>
                  <a:lnTo>
                    <a:pt x="1195257" y="1596761"/>
                  </a:lnTo>
                  <a:lnTo>
                    <a:pt x="1154051" y="1614848"/>
                  </a:lnTo>
                  <a:lnTo>
                    <a:pt x="1111725" y="1630754"/>
                  </a:lnTo>
                  <a:lnTo>
                    <a:pt x="1068349" y="1644406"/>
                  </a:lnTo>
                  <a:lnTo>
                    <a:pt x="1023994" y="1655735"/>
                  </a:lnTo>
                  <a:lnTo>
                    <a:pt x="978731" y="1664670"/>
                  </a:lnTo>
                  <a:lnTo>
                    <a:pt x="932630" y="1671139"/>
                  </a:lnTo>
                  <a:lnTo>
                    <a:pt x="885763" y="1675073"/>
                  </a:lnTo>
                  <a:lnTo>
                    <a:pt x="838200" y="1676400"/>
                  </a:lnTo>
                  <a:lnTo>
                    <a:pt x="790636" y="1675073"/>
                  </a:lnTo>
                  <a:lnTo>
                    <a:pt x="743769" y="1671139"/>
                  </a:lnTo>
                  <a:lnTo>
                    <a:pt x="697668" y="1664670"/>
                  </a:lnTo>
                  <a:lnTo>
                    <a:pt x="652405" y="1655735"/>
                  </a:lnTo>
                  <a:lnTo>
                    <a:pt x="608050" y="1644406"/>
                  </a:lnTo>
                  <a:lnTo>
                    <a:pt x="564674" y="1630754"/>
                  </a:lnTo>
                  <a:lnTo>
                    <a:pt x="522348" y="1614848"/>
                  </a:lnTo>
                  <a:lnTo>
                    <a:pt x="481142" y="1596761"/>
                  </a:lnTo>
                  <a:lnTo>
                    <a:pt x="441128" y="1576562"/>
                  </a:lnTo>
                  <a:lnTo>
                    <a:pt x="402376" y="1554323"/>
                  </a:lnTo>
                  <a:lnTo>
                    <a:pt x="364956" y="1530114"/>
                  </a:lnTo>
                  <a:lnTo>
                    <a:pt x="328940" y="1504006"/>
                  </a:lnTo>
                  <a:lnTo>
                    <a:pt x="294399" y="1476070"/>
                  </a:lnTo>
                  <a:lnTo>
                    <a:pt x="261403" y="1446376"/>
                  </a:lnTo>
                  <a:lnTo>
                    <a:pt x="230023" y="1414996"/>
                  </a:lnTo>
                  <a:lnTo>
                    <a:pt x="200329" y="1382000"/>
                  </a:lnTo>
                  <a:lnTo>
                    <a:pt x="172393" y="1347459"/>
                  </a:lnTo>
                  <a:lnTo>
                    <a:pt x="146285" y="1311443"/>
                  </a:lnTo>
                  <a:lnTo>
                    <a:pt x="122076" y="1274023"/>
                  </a:lnTo>
                  <a:lnTo>
                    <a:pt x="99837" y="1235271"/>
                  </a:lnTo>
                  <a:lnTo>
                    <a:pt x="79638" y="1195257"/>
                  </a:lnTo>
                  <a:lnTo>
                    <a:pt x="61551" y="1154051"/>
                  </a:lnTo>
                  <a:lnTo>
                    <a:pt x="45645" y="1111725"/>
                  </a:lnTo>
                  <a:lnTo>
                    <a:pt x="31993" y="1068349"/>
                  </a:lnTo>
                  <a:lnTo>
                    <a:pt x="20664" y="1023994"/>
                  </a:lnTo>
                  <a:lnTo>
                    <a:pt x="11729" y="978731"/>
                  </a:lnTo>
                  <a:lnTo>
                    <a:pt x="5260" y="932630"/>
                  </a:lnTo>
                  <a:lnTo>
                    <a:pt x="1326" y="885763"/>
                  </a:lnTo>
                  <a:lnTo>
                    <a:pt x="0" y="838200"/>
                  </a:lnTo>
                  <a:close/>
                </a:path>
              </a:pathLst>
            </a:custGeom>
            <a:noFill/>
            <a:ln w="12700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259" name="object 7"/>
            <p:cNvSpPr>
              <a:spLocks noChangeArrowheads="1"/>
            </p:cNvSpPr>
            <p:nvPr/>
          </p:nvSpPr>
          <p:spPr bwMode="auto">
            <a:xfrm>
              <a:off x="2778251" y="0"/>
              <a:ext cx="4019169" cy="3971925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260" name="object 8"/>
            <p:cNvSpPr>
              <a:spLocks noChangeArrowheads="1"/>
            </p:cNvSpPr>
            <p:nvPr/>
          </p:nvSpPr>
          <p:spPr bwMode="auto">
            <a:xfrm>
              <a:off x="3987546" y="1162050"/>
              <a:ext cx="1676400" cy="1676400"/>
            </a:xfrm>
            <a:custGeom>
              <a:avLst/>
              <a:gdLst>
                <a:gd name="T0" fmla="*/ 0 w 1676400"/>
                <a:gd name="T1" fmla="*/ 0 h 1676400"/>
                <a:gd name="T2" fmla="*/ 1676400 w 1676400"/>
                <a:gd name="T3" fmla="*/ 1676400 h 1676400"/>
              </a:gdLst>
              <a:ahLst/>
              <a:cxnLst/>
              <a:rect l="T0" t="T1" r="T2" b="T3"/>
              <a:pathLst>
                <a:path w="1676400" h="1676400">
                  <a:moveTo>
                    <a:pt x="838200" y="0"/>
                  </a:moveTo>
                  <a:lnTo>
                    <a:pt x="790636" y="1326"/>
                  </a:lnTo>
                  <a:lnTo>
                    <a:pt x="743769" y="5260"/>
                  </a:lnTo>
                  <a:lnTo>
                    <a:pt x="697668" y="11729"/>
                  </a:lnTo>
                  <a:lnTo>
                    <a:pt x="652405" y="20664"/>
                  </a:lnTo>
                  <a:lnTo>
                    <a:pt x="608050" y="31993"/>
                  </a:lnTo>
                  <a:lnTo>
                    <a:pt x="564674" y="45645"/>
                  </a:lnTo>
                  <a:lnTo>
                    <a:pt x="522348" y="61551"/>
                  </a:lnTo>
                  <a:lnTo>
                    <a:pt x="481142" y="79638"/>
                  </a:lnTo>
                  <a:lnTo>
                    <a:pt x="441128" y="99837"/>
                  </a:lnTo>
                  <a:lnTo>
                    <a:pt x="402376" y="122076"/>
                  </a:lnTo>
                  <a:lnTo>
                    <a:pt x="364956" y="146285"/>
                  </a:lnTo>
                  <a:lnTo>
                    <a:pt x="328940" y="172393"/>
                  </a:lnTo>
                  <a:lnTo>
                    <a:pt x="294399" y="200329"/>
                  </a:lnTo>
                  <a:lnTo>
                    <a:pt x="261403" y="230023"/>
                  </a:lnTo>
                  <a:lnTo>
                    <a:pt x="230023" y="261403"/>
                  </a:lnTo>
                  <a:lnTo>
                    <a:pt x="200329" y="294399"/>
                  </a:lnTo>
                  <a:lnTo>
                    <a:pt x="172393" y="328940"/>
                  </a:lnTo>
                  <a:lnTo>
                    <a:pt x="146285" y="364956"/>
                  </a:lnTo>
                  <a:lnTo>
                    <a:pt x="122076" y="402376"/>
                  </a:lnTo>
                  <a:lnTo>
                    <a:pt x="99837" y="441128"/>
                  </a:lnTo>
                  <a:lnTo>
                    <a:pt x="79638" y="481142"/>
                  </a:lnTo>
                  <a:lnTo>
                    <a:pt x="61551" y="522348"/>
                  </a:lnTo>
                  <a:lnTo>
                    <a:pt x="45645" y="564674"/>
                  </a:lnTo>
                  <a:lnTo>
                    <a:pt x="31993" y="608050"/>
                  </a:lnTo>
                  <a:lnTo>
                    <a:pt x="20664" y="652405"/>
                  </a:lnTo>
                  <a:lnTo>
                    <a:pt x="11729" y="697668"/>
                  </a:lnTo>
                  <a:lnTo>
                    <a:pt x="5260" y="743769"/>
                  </a:lnTo>
                  <a:lnTo>
                    <a:pt x="1326" y="790636"/>
                  </a:lnTo>
                  <a:lnTo>
                    <a:pt x="0" y="838200"/>
                  </a:lnTo>
                  <a:lnTo>
                    <a:pt x="1326" y="885763"/>
                  </a:lnTo>
                  <a:lnTo>
                    <a:pt x="5260" y="932630"/>
                  </a:lnTo>
                  <a:lnTo>
                    <a:pt x="11729" y="978731"/>
                  </a:lnTo>
                  <a:lnTo>
                    <a:pt x="20664" y="1023994"/>
                  </a:lnTo>
                  <a:lnTo>
                    <a:pt x="31993" y="1068349"/>
                  </a:lnTo>
                  <a:lnTo>
                    <a:pt x="45645" y="1111725"/>
                  </a:lnTo>
                  <a:lnTo>
                    <a:pt x="61551" y="1154051"/>
                  </a:lnTo>
                  <a:lnTo>
                    <a:pt x="79638" y="1195257"/>
                  </a:lnTo>
                  <a:lnTo>
                    <a:pt x="99837" y="1235271"/>
                  </a:lnTo>
                  <a:lnTo>
                    <a:pt x="122076" y="1274023"/>
                  </a:lnTo>
                  <a:lnTo>
                    <a:pt x="146285" y="1311443"/>
                  </a:lnTo>
                  <a:lnTo>
                    <a:pt x="172393" y="1347459"/>
                  </a:lnTo>
                  <a:lnTo>
                    <a:pt x="200329" y="1382000"/>
                  </a:lnTo>
                  <a:lnTo>
                    <a:pt x="230023" y="1414996"/>
                  </a:lnTo>
                  <a:lnTo>
                    <a:pt x="261403" y="1446376"/>
                  </a:lnTo>
                  <a:lnTo>
                    <a:pt x="294399" y="1476070"/>
                  </a:lnTo>
                  <a:lnTo>
                    <a:pt x="328940" y="1504006"/>
                  </a:lnTo>
                  <a:lnTo>
                    <a:pt x="364956" y="1530114"/>
                  </a:lnTo>
                  <a:lnTo>
                    <a:pt x="402376" y="1554323"/>
                  </a:lnTo>
                  <a:lnTo>
                    <a:pt x="441128" y="1576562"/>
                  </a:lnTo>
                  <a:lnTo>
                    <a:pt x="481142" y="1596761"/>
                  </a:lnTo>
                  <a:lnTo>
                    <a:pt x="522348" y="1614848"/>
                  </a:lnTo>
                  <a:lnTo>
                    <a:pt x="564674" y="1630754"/>
                  </a:lnTo>
                  <a:lnTo>
                    <a:pt x="608050" y="1644406"/>
                  </a:lnTo>
                  <a:lnTo>
                    <a:pt x="652405" y="1655735"/>
                  </a:lnTo>
                  <a:lnTo>
                    <a:pt x="697668" y="1664670"/>
                  </a:lnTo>
                  <a:lnTo>
                    <a:pt x="743769" y="1671139"/>
                  </a:lnTo>
                  <a:lnTo>
                    <a:pt x="790636" y="1675073"/>
                  </a:lnTo>
                  <a:lnTo>
                    <a:pt x="838200" y="1676400"/>
                  </a:lnTo>
                  <a:lnTo>
                    <a:pt x="885763" y="1675073"/>
                  </a:lnTo>
                  <a:lnTo>
                    <a:pt x="932630" y="1671139"/>
                  </a:lnTo>
                  <a:lnTo>
                    <a:pt x="978731" y="1664670"/>
                  </a:lnTo>
                  <a:lnTo>
                    <a:pt x="1023994" y="1655735"/>
                  </a:lnTo>
                  <a:lnTo>
                    <a:pt x="1068349" y="1644406"/>
                  </a:lnTo>
                  <a:lnTo>
                    <a:pt x="1111725" y="1630754"/>
                  </a:lnTo>
                  <a:lnTo>
                    <a:pt x="1154051" y="1614848"/>
                  </a:lnTo>
                  <a:lnTo>
                    <a:pt x="1195257" y="1596761"/>
                  </a:lnTo>
                  <a:lnTo>
                    <a:pt x="1235271" y="1576562"/>
                  </a:lnTo>
                  <a:lnTo>
                    <a:pt x="1274023" y="1554323"/>
                  </a:lnTo>
                  <a:lnTo>
                    <a:pt x="1311443" y="1530114"/>
                  </a:lnTo>
                  <a:lnTo>
                    <a:pt x="1347459" y="1504006"/>
                  </a:lnTo>
                  <a:lnTo>
                    <a:pt x="1382000" y="1476070"/>
                  </a:lnTo>
                  <a:lnTo>
                    <a:pt x="1414996" y="1446376"/>
                  </a:lnTo>
                  <a:lnTo>
                    <a:pt x="1446376" y="1414996"/>
                  </a:lnTo>
                  <a:lnTo>
                    <a:pt x="1476070" y="1382000"/>
                  </a:lnTo>
                  <a:lnTo>
                    <a:pt x="1504006" y="1347459"/>
                  </a:lnTo>
                  <a:lnTo>
                    <a:pt x="1530114" y="1311443"/>
                  </a:lnTo>
                  <a:lnTo>
                    <a:pt x="1554323" y="1274023"/>
                  </a:lnTo>
                  <a:lnTo>
                    <a:pt x="1576562" y="1235271"/>
                  </a:lnTo>
                  <a:lnTo>
                    <a:pt x="1596761" y="1195257"/>
                  </a:lnTo>
                  <a:lnTo>
                    <a:pt x="1614848" y="1154051"/>
                  </a:lnTo>
                  <a:lnTo>
                    <a:pt x="1630754" y="1111725"/>
                  </a:lnTo>
                  <a:lnTo>
                    <a:pt x="1644406" y="1068349"/>
                  </a:lnTo>
                  <a:lnTo>
                    <a:pt x="1655735" y="1023994"/>
                  </a:lnTo>
                  <a:lnTo>
                    <a:pt x="1664670" y="978731"/>
                  </a:lnTo>
                  <a:lnTo>
                    <a:pt x="1671139" y="932630"/>
                  </a:lnTo>
                  <a:lnTo>
                    <a:pt x="1675073" y="885763"/>
                  </a:lnTo>
                  <a:lnTo>
                    <a:pt x="1676400" y="838200"/>
                  </a:lnTo>
                  <a:lnTo>
                    <a:pt x="1675073" y="790636"/>
                  </a:lnTo>
                  <a:lnTo>
                    <a:pt x="1671139" y="743769"/>
                  </a:lnTo>
                  <a:lnTo>
                    <a:pt x="1664670" y="697668"/>
                  </a:lnTo>
                  <a:lnTo>
                    <a:pt x="1655735" y="652405"/>
                  </a:lnTo>
                  <a:lnTo>
                    <a:pt x="1644406" y="608050"/>
                  </a:lnTo>
                  <a:lnTo>
                    <a:pt x="1630754" y="564674"/>
                  </a:lnTo>
                  <a:lnTo>
                    <a:pt x="1614848" y="522348"/>
                  </a:lnTo>
                  <a:lnTo>
                    <a:pt x="1596761" y="481142"/>
                  </a:lnTo>
                  <a:lnTo>
                    <a:pt x="1576562" y="441128"/>
                  </a:lnTo>
                  <a:lnTo>
                    <a:pt x="1554323" y="402376"/>
                  </a:lnTo>
                  <a:lnTo>
                    <a:pt x="1530114" y="364956"/>
                  </a:lnTo>
                  <a:lnTo>
                    <a:pt x="1504006" y="328940"/>
                  </a:lnTo>
                  <a:lnTo>
                    <a:pt x="1476070" y="294399"/>
                  </a:lnTo>
                  <a:lnTo>
                    <a:pt x="1446376" y="261403"/>
                  </a:lnTo>
                  <a:lnTo>
                    <a:pt x="1414996" y="230023"/>
                  </a:lnTo>
                  <a:lnTo>
                    <a:pt x="1382000" y="200329"/>
                  </a:lnTo>
                  <a:lnTo>
                    <a:pt x="1347459" y="172393"/>
                  </a:lnTo>
                  <a:lnTo>
                    <a:pt x="1311443" y="146285"/>
                  </a:lnTo>
                  <a:lnTo>
                    <a:pt x="1274023" y="122076"/>
                  </a:lnTo>
                  <a:lnTo>
                    <a:pt x="1235271" y="99837"/>
                  </a:lnTo>
                  <a:lnTo>
                    <a:pt x="1195257" y="79638"/>
                  </a:lnTo>
                  <a:lnTo>
                    <a:pt x="1154051" y="61551"/>
                  </a:lnTo>
                  <a:lnTo>
                    <a:pt x="1111725" y="45645"/>
                  </a:lnTo>
                  <a:lnTo>
                    <a:pt x="1068349" y="31993"/>
                  </a:lnTo>
                  <a:lnTo>
                    <a:pt x="1023994" y="20664"/>
                  </a:lnTo>
                  <a:lnTo>
                    <a:pt x="978731" y="11729"/>
                  </a:lnTo>
                  <a:lnTo>
                    <a:pt x="932630" y="5260"/>
                  </a:lnTo>
                  <a:lnTo>
                    <a:pt x="885763" y="1326"/>
                  </a:lnTo>
                  <a:lnTo>
                    <a:pt x="83820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261" name="object 9"/>
            <p:cNvSpPr>
              <a:spLocks noChangeArrowheads="1"/>
            </p:cNvSpPr>
            <p:nvPr/>
          </p:nvSpPr>
          <p:spPr bwMode="auto">
            <a:xfrm>
              <a:off x="3987546" y="1162050"/>
              <a:ext cx="1676400" cy="1676400"/>
            </a:xfrm>
            <a:custGeom>
              <a:avLst/>
              <a:gdLst>
                <a:gd name="T0" fmla="*/ 0 w 1676400"/>
                <a:gd name="T1" fmla="*/ 0 h 1676400"/>
                <a:gd name="T2" fmla="*/ 1676400 w 1676400"/>
                <a:gd name="T3" fmla="*/ 1676400 h 1676400"/>
              </a:gdLst>
              <a:ahLst/>
              <a:cxnLst/>
              <a:rect l="T0" t="T1" r="T2" b="T3"/>
              <a:pathLst>
                <a:path w="1676400" h="1676400">
                  <a:moveTo>
                    <a:pt x="0" y="838200"/>
                  </a:moveTo>
                  <a:lnTo>
                    <a:pt x="1326" y="790636"/>
                  </a:lnTo>
                  <a:lnTo>
                    <a:pt x="5260" y="743769"/>
                  </a:lnTo>
                  <a:lnTo>
                    <a:pt x="11729" y="697668"/>
                  </a:lnTo>
                  <a:lnTo>
                    <a:pt x="20664" y="652405"/>
                  </a:lnTo>
                  <a:lnTo>
                    <a:pt x="31993" y="608050"/>
                  </a:lnTo>
                  <a:lnTo>
                    <a:pt x="45645" y="564674"/>
                  </a:lnTo>
                  <a:lnTo>
                    <a:pt x="61551" y="522348"/>
                  </a:lnTo>
                  <a:lnTo>
                    <a:pt x="79638" y="481142"/>
                  </a:lnTo>
                  <a:lnTo>
                    <a:pt x="99837" y="441128"/>
                  </a:lnTo>
                  <a:lnTo>
                    <a:pt x="122076" y="402376"/>
                  </a:lnTo>
                  <a:lnTo>
                    <a:pt x="146285" y="364956"/>
                  </a:lnTo>
                  <a:lnTo>
                    <a:pt x="172393" y="328940"/>
                  </a:lnTo>
                  <a:lnTo>
                    <a:pt x="200329" y="294399"/>
                  </a:lnTo>
                  <a:lnTo>
                    <a:pt x="230023" y="261403"/>
                  </a:lnTo>
                  <a:lnTo>
                    <a:pt x="261403" y="230023"/>
                  </a:lnTo>
                  <a:lnTo>
                    <a:pt x="294399" y="200329"/>
                  </a:lnTo>
                  <a:lnTo>
                    <a:pt x="328940" y="172393"/>
                  </a:lnTo>
                  <a:lnTo>
                    <a:pt x="364956" y="146285"/>
                  </a:lnTo>
                  <a:lnTo>
                    <a:pt x="402376" y="122076"/>
                  </a:lnTo>
                  <a:lnTo>
                    <a:pt x="441128" y="99837"/>
                  </a:lnTo>
                  <a:lnTo>
                    <a:pt x="481142" y="79638"/>
                  </a:lnTo>
                  <a:lnTo>
                    <a:pt x="522348" y="61551"/>
                  </a:lnTo>
                  <a:lnTo>
                    <a:pt x="564674" y="45645"/>
                  </a:lnTo>
                  <a:lnTo>
                    <a:pt x="608050" y="31993"/>
                  </a:lnTo>
                  <a:lnTo>
                    <a:pt x="652405" y="20664"/>
                  </a:lnTo>
                  <a:lnTo>
                    <a:pt x="697668" y="11729"/>
                  </a:lnTo>
                  <a:lnTo>
                    <a:pt x="743769" y="5260"/>
                  </a:lnTo>
                  <a:lnTo>
                    <a:pt x="790636" y="1326"/>
                  </a:lnTo>
                  <a:lnTo>
                    <a:pt x="838200" y="0"/>
                  </a:lnTo>
                  <a:lnTo>
                    <a:pt x="885763" y="1326"/>
                  </a:lnTo>
                  <a:lnTo>
                    <a:pt x="932630" y="5260"/>
                  </a:lnTo>
                  <a:lnTo>
                    <a:pt x="978731" y="11729"/>
                  </a:lnTo>
                  <a:lnTo>
                    <a:pt x="1023994" y="20664"/>
                  </a:lnTo>
                  <a:lnTo>
                    <a:pt x="1068349" y="31993"/>
                  </a:lnTo>
                  <a:lnTo>
                    <a:pt x="1111725" y="45645"/>
                  </a:lnTo>
                  <a:lnTo>
                    <a:pt x="1154051" y="61551"/>
                  </a:lnTo>
                  <a:lnTo>
                    <a:pt x="1195257" y="79638"/>
                  </a:lnTo>
                  <a:lnTo>
                    <a:pt x="1235271" y="99837"/>
                  </a:lnTo>
                  <a:lnTo>
                    <a:pt x="1274023" y="122076"/>
                  </a:lnTo>
                  <a:lnTo>
                    <a:pt x="1311443" y="146285"/>
                  </a:lnTo>
                  <a:lnTo>
                    <a:pt x="1347459" y="172393"/>
                  </a:lnTo>
                  <a:lnTo>
                    <a:pt x="1382000" y="200329"/>
                  </a:lnTo>
                  <a:lnTo>
                    <a:pt x="1414996" y="230023"/>
                  </a:lnTo>
                  <a:lnTo>
                    <a:pt x="1446376" y="261403"/>
                  </a:lnTo>
                  <a:lnTo>
                    <a:pt x="1476070" y="294399"/>
                  </a:lnTo>
                  <a:lnTo>
                    <a:pt x="1504006" y="328940"/>
                  </a:lnTo>
                  <a:lnTo>
                    <a:pt x="1530114" y="364956"/>
                  </a:lnTo>
                  <a:lnTo>
                    <a:pt x="1554323" y="402376"/>
                  </a:lnTo>
                  <a:lnTo>
                    <a:pt x="1576562" y="441128"/>
                  </a:lnTo>
                  <a:lnTo>
                    <a:pt x="1596761" y="481142"/>
                  </a:lnTo>
                  <a:lnTo>
                    <a:pt x="1614848" y="522348"/>
                  </a:lnTo>
                  <a:lnTo>
                    <a:pt x="1630754" y="564674"/>
                  </a:lnTo>
                  <a:lnTo>
                    <a:pt x="1644406" y="608050"/>
                  </a:lnTo>
                  <a:lnTo>
                    <a:pt x="1655735" y="652405"/>
                  </a:lnTo>
                  <a:lnTo>
                    <a:pt x="1664670" y="697668"/>
                  </a:lnTo>
                  <a:lnTo>
                    <a:pt x="1671139" y="743769"/>
                  </a:lnTo>
                  <a:lnTo>
                    <a:pt x="1675073" y="790636"/>
                  </a:lnTo>
                  <a:lnTo>
                    <a:pt x="1676400" y="838200"/>
                  </a:lnTo>
                  <a:lnTo>
                    <a:pt x="1675073" y="885763"/>
                  </a:lnTo>
                  <a:lnTo>
                    <a:pt x="1671139" y="932630"/>
                  </a:lnTo>
                  <a:lnTo>
                    <a:pt x="1664670" y="978731"/>
                  </a:lnTo>
                  <a:lnTo>
                    <a:pt x="1655735" y="1023994"/>
                  </a:lnTo>
                  <a:lnTo>
                    <a:pt x="1644406" y="1068349"/>
                  </a:lnTo>
                  <a:lnTo>
                    <a:pt x="1630754" y="1111725"/>
                  </a:lnTo>
                  <a:lnTo>
                    <a:pt x="1614848" y="1154051"/>
                  </a:lnTo>
                  <a:lnTo>
                    <a:pt x="1596761" y="1195257"/>
                  </a:lnTo>
                  <a:lnTo>
                    <a:pt x="1576562" y="1235271"/>
                  </a:lnTo>
                  <a:lnTo>
                    <a:pt x="1554323" y="1274023"/>
                  </a:lnTo>
                  <a:lnTo>
                    <a:pt x="1530114" y="1311443"/>
                  </a:lnTo>
                  <a:lnTo>
                    <a:pt x="1504006" y="1347459"/>
                  </a:lnTo>
                  <a:lnTo>
                    <a:pt x="1476070" y="1382000"/>
                  </a:lnTo>
                  <a:lnTo>
                    <a:pt x="1446376" y="1414996"/>
                  </a:lnTo>
                  <a:lnTo>
                    <a:pt x="1414996" y="1446376"/>
                  </a:lnTo>
                  <a:lnTo>
                    <a:pt x="1382000" y="1476070"/>
                  </a:lnTo>
                  <a:lnTo>
                    <a:pt x="1347459" y="1504006"/>
                  </a:lnTo>
                  <a:lnTo>
                    <a:pt x="1311443" y="1530114"/>
                  </a:lnTo>
                  <a:lnTo>
                    <a:pt x="1274023" y="1554323"/>
                  </a:lnTo>
                  <a:lnTo>
                    <a:pt x="1235271" y="1576562"/>
                  </a:lnTo>
                  <a:lnTo>
                    <a:pt x="1195257" y="1596761"/>
                  </a:lnTo>
                  <a:lnTo>
                    <a:pt x="1154051" y="1614848"/>
                  </a:lnTo>
                  <a:lnTo>
                    <a:pt x="1111725" y="1630754"/>
                  </a:lnTo>
                  <a:lnTo>
                    <a:pt x="1068349" y="1644406"/>
                  </a:lnTo>
                  <a:lnTo>
                    <a:pt x="1023994" y="1655735"/>
                  </a:lnTo>
                  <a:lnTo>
                    <a:pt x="978731" y="1664670"/>
                  </a:lnTo>
                  <a:lnTo>
                    <a:pt x="932630" y="1671139"/>
                  </a:lnTo>
                  <a:lnTo>
                    <a:pt x="885763" y="1675073"/>
                  </a:lnTo>
                  <a:lnTo>
                    <a:pt x="838200" y="1676400"/>
                  </a:lnTo>
                  <a:lnTo>
                    <a:pt x="790636" y="1675073"/>
                  </a:lnTo>
                  <a:lnTo>
                    <a:pt x="743769" y="1671139"/>
                  </a:lnTo>
                  <a:lnTo>
                    <a:pt x="697668" y="1664670"/>
                  </a:lnTo>
                  <a:lnTo>
                    <a:pt x="652405" y="1655735"/>
                  </a:lnTo>
                  <a:lnTo>
                    <a:pt x="608050" y="1644406"/>
                  </a:lnTo>
                  <a:lnTo>
                    <a:pt x="564674" y="1630754"/>
                  </a:lnTo>
                  <a:lnTo>
                    <a:pt x="522348" y="1614848"/>
                  </a:lnTo>
                  <a:lnTo>
                    <a:pt x="481142" y="1596761"/>
                  </a:lnTo>
                  <a:lnTo>
                    <a:pt x="441128" y="1576562"/>
                  </a:lnTo>
                  <a:lnTo>
                    <a:pt x="402376" y="1554323"/>
                  </a:lnTo>
                  <a:lnTo>
                    <a:pt x="364956" y="1530114"/>
                  </a:lnTo>
                  <a:lnTo>
                    <a:pt x="328940" y="1504006"/>
                  </a:lnTo>
                  <a:lnTo>
                    <a:pt x="294399" y="1476070"/>
                  </a:lnTo>
                  <a:lnTo>
                    <a:pt x="261403" y="1446376"/>
                  </a:lnTo>
                  <a:lnTo>
                    <a:pt x="230023" y="1414996"/>
                  </a:lnTo>
                  <a:lnTo>
                    <a:pt x="200329" y="1382000"/>
                  </a:lnTo>
                  <a:lnTo>
                    <a:pt x="172393" y="1347459"/>
                  </a:lnTo>
                  <a:lnTo>
                    <a:pt x="146285" y="1311443"/>
                  </a:lnTo>
                  <a:lnTo>
                    <a:pt x="122076" y="1274023"/>
                  </a:lnTo>
                  <a:lnTo>
                    <a:pt x="99837" y="1235271"/>
                  </a:lnTo>
                  <a:lnTo>
                    <a:pt x="79638" y="1195257"/>
                  </a:lnTo>
                  <a:lnTo>
                    <a:pt x="61551" y="1154051"/>
                  </a:lnTo>
                  <a:lnTo>
                    <a:pt x="45645" y="1111725"/>
                  </a:lnTo>
                  <a:lnTo>
                    <a:pt x="31993" y="1068349"/>
                  </a:lnTo>
                  <a:lnTo>
                    <a:pt x="20664" y="1023994"/>
                  </a:lnTo>
                  <a:lnTo>
                    <a:pt x="11729" y="978731"/>
                  </a:lnTo>
                  <a:lnTo>
                    <a:pt x="5260" y="932630"/>
                  </a:lnTo>
                  <a:lnTo>
                    <a:pt x="1326" y="885763"/>
                  </a:lnTo>
                  <a:lnTo>
                    <a:pt x="0" y="838200"/>
                  </a:lnTo>
                  <a:close/>
                </a:path>
              </a:pathLst>
            </a:custGeom>
            <a:noFill/>
            <a:ln w="12700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262" name="object 10"/>
            <p:cNvSpPr>
              <a:spLocks noChangeArrowheads="1"/>
            </p:cNvSpPr>
            <p:nvPr/>
          </p:nvSpPr>
          <p:spPr bwMode="auto">
            <a:xfrm>
              <a:off x="5535167" y="0"/>
              <a:ext cx="4019168" cy="3971925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263" name="object 11"/>
            <p:cNvSpPr>
              <a:spLocks noChangeArrowheads="1"/>
            </p:cNvSpPr>
            <p:nvPr/>
          </p:nvSpPr>
          <p:spPr bwMode="auto">
            <a:xfrm>
              <a:off x="6744461" y="1162050"/>
              <a:ext cx="1676400" cy="1676400"/>
            </a:xfrm>
            <a:custGeom>
              <a:avLst/>
              <a:gdLst>
                <a:gd name="T0" fmla="*/ 0 w 1676400"/>
                <a:gd name="T1" fmla="*/ 0 h 1676400"/>
                <a:gd name="T2" fmla="*/ 1676400 w 1676400"/>
                <a:gd name="T3" fmla="*/ 1676400 h 1676400"/>
              </a:gdLst>
              <a:ahLst/>
              <a:cxnLst/>
              <a:rect l="T0" t="T1" r="T2" b="T3"/>
              <a:pathLst>
                <a:path w="1676400" h="1676400">
                  <a:moveTo>
                    <a:pt x="838200" y="0"/>
                  </a:moveTo>
                  <a:lnTo>
                    <a:pt x="790636" y="1326"/>
                  </a:lnTo>
                  <a:lnTo>
                    <a:pt x="743769" y="5260"/>
                  </a:lnTo>
                  <a:lnTo>
                    <a:pt x="697668" y="11729"/>
                  </a:lnTo>
                  <a:lnTo>
                    <a:pt x="652405" y="20664"/>
                  </a:lnTo>
                  <a:lnTo>
                    <a:pt x="608050" y="31993"/>
                  </a:lnTo>
                  <a:lnTo>
                    <a:pt x="564674" y="45645"/>
                  </a:lnTo>
                  <a:lnTo>
                    <a:pt x="522348" y="61551"/>
                  </a:lnTo>
                  <a:lnTo>
                    <a:pt x="481142" y="79638"/>
                  </a:lnTo>
                  <a:lnTo>
                    <a:pt x="441128" y="99837"/>
                  </a:lnTo>
                  <a:lnTo>
                    <a:pt x="402376" y="122076"/>
                  </a:lnTo>
                  <a:lnTo>
                    <a:pt x="364956" y="146285"/>
                  </a:lnTo>
                  <a:lnTo>
                    <a:pt x="328940" y="172393"/>
                  </a:lnTo>
                  <a:lnTo>
                    <a:pt x="294399" y="200329"/>
                  </a:lnTo>
                  <a:lnTo>
                    <a:pt x="261403" y="230023"/>
                  </a:lnTo>
                  <a:lnTo>
                    <a:pt x="230023" y="261403"/>
                  </a:lnTo>
                  <a:lnTo>
                    <a:pt x="200329" y="294399"/>
                  </a:lnTo>
                  <a:lnTo>
                    <a:pt x="172393" y="328940"/>
                  </a:lnTo>
                  <a:lnTo>
                    <a:pt x="146285" y="364956"/>
                  </a:lnTo>
                  <a:lnTo>
                    <a:pt x="122076" y="402376"/>
                  </a:lnTo>
                  <a:lnTo>
                    <a:pt x="99837" y="441128"/>
                  </a:lnTo>
                  <a:lnTo>
                    <a:pt x="79638" y="481142"/>
                  </a:lnTo>
                  <a:lnTo>
                    <a:pt x="61551" y="522348"/>
                  </a:lnTo>
                  <a:lnTo>
                    <a:pt x="45645" y="564674"/>
                  </a:lnTo>
                  <a:lnTo>
                    <a:pt x="31993" y="608050"/>
                  </a:lnTo>
                  <a:lnTo>
                    <a:pt x="20664" y="652405"/>
                  </a:lnTo>
                  <a:lnTo>
                    <a:pt x="11729" y="697668"/>
                  </a:lnTo>
                  <a:lnTo>
                    <a:pt x="5260" y="743769"/>
                  </a:lnTo>
                  <a:lnTo>
                    <a:pt x="1326" y="790636"/>
                  </a:lnTo>
                  <a:lnTo>
                    <a:pt x="0" y="838200"/>
                  </a:lnTo>
                  <a:lnTo>
                    <a:pt x="1326" y="885763"/>
                  </a:lnTo>
                  <a:lnTo>
                    <a:pt x="5260" y="932630"/>
                  </a:lnTo>
                  <a:lnTo>
                    <a:pt x="11729" y="978731"/>
                  </a:lnTo>
                  <a:lnTo>
                    <a:pt x="20664" y="1023994"/>
                  </a:lnTo>
                  <a:lnTo>
                    <a:pt x="31993" y="1068349"/>
                  </a:lnTo>
                  <a:lnTo>
                    <a:pt x="45645" y="1111725"/>
                  </a:lnTo>
                  <a:lnTo>
                    <a:pt x="61551" y="1154051"/>
                  </a:lnTo>
                  <a:lnTo>
                    <a:pt x="79638" y="1195257"/>
                  </a:lnTo>
                  <a:lnTo>
                    <a:pt x="99837" y="1235271"/>
                  </a:lnTo>
                  <a:lnTo>
                    <a:pt x="122076" y="1274023"/>
                  </a:lnTo>
                  <a:lnTo>
                    <a:pt x="146285" y="1311443"/>
                  </a:lnTo>
                  <a:lnTo>
                    <a:pt x="172393" y="1347459"/>
                  </a:lnTo>
                  <a:lnTo>
                    <a:pt x="200329" y="1382000"/>
                  </a:lnTo>
                  <a:lnTo>
                    <a:pt x="230023" y="1414996"/>
                  </a:lnTo>
                  <a:lnTo>
                    <a:pt x="261403" y="1446376"/>
                  </a:lnTo>
                  <a:lnTo>
                    <a:pt x="294399" y="1476070"/>
                  </a:lnTo>
                  <a:lnTo>
                    <a:pt x="328940" y="1504006"/>
                  </a:lnTo>
                  <a:lnTo>
                    <a:pt x="364956" y="1530114"/>
                  </a:lnTo>
                  <a:lnTo>
                    <a:pt x="402376" y="1554323"/>
                  </a:lnTo>
                  <a:lnTo>
                    <a:pt x="441128" y="1576562"/>
                  </a:lnTo>
                  <a:lnTo>
                    <a:pt x="481142" y="1596761"/>
                  </a:lnTo>
                  <a:lnTo>
                    <a:pt x="522348" y="1614848"/>
                  </a:lnTo>
                  <a:lnTo>
                    <a:pt x="564674" y="1630754"/>
                  </a:lnTo>
                  <a:lnTo>
                    <a:pt x="608050" y="1644406"/>
                  </a:lnTo>
                  <a:lnTo>
                    <a:pt x="652405" y="1655735"/>
                  </a:lnTo>
                  <a:lnTo>
                    <a:pt x="697668" y="1664670"/>
                  </a:lnTo>
                  <a:lnTo>
                    <a:pt x="743769" y="1671139"/>
                  </a:lnTo>
                  <a:lnTo>
                    <a:pt x="790636" y="1675073"/>
                  </a:lnTo>
                  <a:lnTo>
                    <a:pt x="838200" y="1676400"/>
                  </a:lnTo>
                  <a:lnTo>
                    <a:pt x="885763" y="1675073"/>
                  </a:lnTo>
                  <a:lnTo>
                    <a:pt x="932630" y="1671139"/>
                  </a:lnTo>
                  <a:lnTo>
                    <a:pt x="978731" y="1664670"/>
                  </a:lnTo>
                  <a:lnTo>
                    <a:pt x="1023994" y="1655735"/>
                  </a:lnTo>
                  <a:lnTo>
                    <a:pt x="1068349" y="1644406"/>
                  </a:lnTo>
                  <a:lnTo>
                    <a:pt x="1111725" y="1630754"/>
                  </a:lnTo>
                  <a:lnTo>
                    <a:pt x="1154051" y="1614848"/>
                  </a:lnTo>
                  <a:lnTo>
                    <a:pt x="1195257" y="1596761"/>
                  </a:lnTo>
                  <a:lnTo>
                    <a:pt x="1235271" y="1576562"/>
                  </a:lnTo>
                  <a:lnTo>
                    <a:pt x="1274023" y="1554323"/>
                  </a:lnTo>
                  <a:lnTo>
                    <a:pt x="1311443" y="1530114"/>
                  </a:lnTo>
                  <a:lnTo>
                    <a:pt x="1347459" y="1504006"/>
                  </a:lnTo>
                  <a:lnTo>
                    <a:pt x="1382000" y="1476070"/>
                  </a:lnTo>
                  <a:lnTo>
                    <a:pt x="1414996" y="1446376"/>
                  </a:lnTo>
                  <a:lnTo>
                    <a:pt x="1446376" y="1414996"/>
                  </a:lnTo>
                  <a:lnTo>
                    <a:pt x="1476070" y="1382000"/>
                  </a:lnTo>
                  <a:lnTo>
                    <a:pt x="1504006" y="1347459"/>
                  </a:lnTo>
                  <a:lnTo>
                    <a:pt x="1530114" y="1311443"/>
                  </a:lnTo>
                  <a:lnTo>
                    <a:pt x="1554323" y="1274023"/>
                  </a:lnTo>
                  <a:lnTo>
                    <a:pt x="1576562" y="1235271"/>
                  </a:lnTo>
                  <a:lnTo>
                    <a:pt x="1596761" y="1195257"/>
                  </a:lnTo>
                  <a:lnTo>
                    <a:pt x="1614848" y="1154051"/>
                  </a:lnTo>
                  <a:lnTo>
                    <a:pt x="1630754" y="1111725"/>
                  </a:lnTo>
                  <a:lnTo>
                    <a:pt x="1644406" y="1068349"/>
                  </a:lnTo>
                  <a:lnTo>
                    <a:pt x="1655735" y="1023994"/>
                  </a:lnTo>
                  <a:lnTo>
                    <a:pt x="1664670" y="978731"/>
                  </a:lnTo>
                  <a:lnTo>
                    <a:pt x="1671139" y="932630"/>
                  </a:lnTo>
                  <a:lnTo>
                    <a:pt x="1675073" y="885763"/>
                  </a:lnTo>
                  <a:lnTo>
                    <a:pt x="1676400" y="838200"/>
                  </a:lnTo>
                  <a:lnTo>
                    <a:pt x="1675073" y="790636"/>
                  </a:lnTo>
                  <a:lnTo>
                    <a:pt x="1671139" y="743769"/>
                  </a:lnTo>
                  <a:lnTo>
                    <a:pt x="1664670" y="697668"/>
                  </a:lnTo>
                  <a:lnTo>
                    <a:pt x="1655735" y="652405"/>
                  </a:lnTo>
                  <a:lnTo>
                    <a:pt x="1644406" y="608050"/>
                  </a:lnTo>
                  <a:lnTo>
                    <a:pt x="1630754" y="564674"/>
                  </a:lnTo>
                  <a:lnTo>
                    <a:pt x="1614848" y="522348"/>
                  </a:lnTo>
                  <a:lnTo>
                    <a:pt x="1596761" y="481142"/>
                  </a:lnTo>
                  <a:lnTo>
                    <a:pt x="1576562" y="441128"/>
                  </a:lnTo>
                  <a:lnTo>
                    <a:pt x="1554323" y="402376"/>
                  </a:lnTo>
                  <a:lnTo>
                    <a:pt x="1530114" y="364956"/>
                  </a:lnTo>
                  <a:lnTo>
                    <a:pt x="1504006" y="328940"/>
                  </a:lnTo>
                  <a:lnTo>
                    <a:pt x="1476070" y="294399"/>
                  </a:lnTo>
                  <a:lnTo>
                    <a:pt x="1446376" y="261403"/>
                  </a:lnTo>
                  <a:lnTo>
                    <a:pt x="1414996" y="230023"/>
                  </a:lnTo>
                  <a:lnTo>
                    <a:pt x="1382000" y="200329"/>
                  </a:lnTo>
                  <a:lnTo>
                    <a:pt x="1347459" y="172393"/>
                  </a:lnTo>
                  <a:lnTo>
                    <a:pt x="1311443" y="146285"/>
                  </a:lnTo>
                  <a:lnTo>
                    <a:pt x="1274023" y="122076"/>
                  </a:lnTo>
                  <a:lnTo>
                    <a:pt x="1235271" y="99837"/>
                  </a:lnTo>
                  <a:lnTo>
                    <a:pt x="1195257" y="79638"/>
                  </a:lnTo>
                  <a:lnTo>
                    <a:pt x="1154051" y="61551"/>
                  </a:lnTo>
                  <a:lnTo>
                    <a:pt x="1111725" y="45645"/>
                  </a:lnTo>
                  <a:lnTo>
                    <a:pt x="1068349" y="31993"/>
                  </a:lnTo>
                  <a:lnTo>
                    <a:pt x="1023994" y="20664"/>
                  </a:lnTo>
                  <a:lnTo>
                    <a:pt x="978731" y="11729"/>
                  </a:lnTo>
                  <a:lnTo>
                    <a:pt x="932630" y="5260"/>
                  </a:lnTo>
                  <a:lnTo>
                    <a:pt x="885763" y="1326"/>
                  </a:lnTo>
                  <a:lnTo>
                    <a:pt x="83820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264" name="object 12"/>
            <p:cNvSpPr>
              <a:spLocks noChangeArrowheads="1"/>
            </p:cNvSpPr>
            <p:nvPr/>
          </p:nvSpPr>
          <p:spPr bwMode="auto">
            <a:xfrm>
              <a:off x="6744461" y="1162050"/>
              <a:ext cx="1676400" cy="1676400"/>
            </a:xfrm>
            <a:custGeom>
              <a:avLst/>
              <a:gdLst>
                <a:gd name="T0" fmla="*/ 0 w 1676400"/>
                <a:gd name="T1" fmla="*/ 0 h 1676400"/>
                <a:gd name="T2" fmla="*/ 1676400 w 1676400"/>
                <a:gd name="T3" fmla="*/ 1676400 h 1676400"/>
              </a:gdLst>
              <a:ahLst/>
              <a:cxnLst/>
              <a:rect l="T0" t="T1" r="T2" b="T3"/>
              <a:pathLst>
                <a:path w="1676400" h="1676400">
                  <a:moveTo>
                    <a:pt x="0" y="838200"/>
                  </a:moveTo>
                  <a:lnTo>
                    <a:pt x="1326" y="790636"/>
                  </a:lnTo>
                  <a:lnTo>
                    <a:pt x="5260" y="743769"/>
                  </a:lnTo>
                  <a:lnTo>
                    <a:pt x="11729" y="697668"/>
                  </a:lnTo>
                  <a:lnTo>
                    <a:pt x="20664" y="652405"/>
                  </a:lnTo>
                  <a:lnTo>
                    <a:pt x="31993" y="608050"/>
                  </a:lnTo>
                  <a:lnTo>
                    <a:pt x="45645" y="564674"/>
                  </a:lnTo>
                  <a:lnTo>
                    <a:pt x="61551" y="522348"/>
                  </a:lnTo>
                  <a:lnTo>
                    <a:pt x="79638" y="481142"/>
                  </a:lnTo>
                  <a:lnTo>
                    <a:pt x="99837" y="441128"/>
                  </a:lnTo>
                  <a:lnTo>
                    <a:pt x="122076" y="402376"/>
                  </a:lnTo>
                  <a:lnTo>
                    <a:pt x="146285" y="364956"/>
                  </a:lnTo>
                  <a:lnTo>
                    <a:pt x="172393" y="328940"/>
                  </a:lnTo>
                  <a:lnTo>
                    <a:pt x="200329" y="294399"/>
                  </a:lnTo>
                  <a:lnTo>
                    <a:pt x="230023" y="261403"/>
                  </a:lnTo>
                  <a:lnTo>
                    <a:pt x="261403" y="230023"/>
                  </a:lnTo>
                  <a:lnTo>
                    <a:pt x="294399" y="200329"/>
                  </a:lnTo>
                  <a:lnTo>
                    <a:pt x="328940" y="172393"/>
                  </a:lnTo>
                  <a:lnTo>
                    <a:pt x="364956" y="146285"/>
                  </a:lnTo>
                  <a:lnTo>
                    <a:pt x="402376" y="122076"/>
                  </a:lnTo>
                  <a:lnTo>
                    <a:pt x="441128" y="99837"/>
                  </a:lnTo>
                  <a:lnTo>
                    <a:pt x="481142" y="79638"/>
                  </a:lnTo>
                  <a:lnTo>
                    <a:pt x="522348" y="61551"/>
                  </a:lnTo>
                  <a:lnTo>
                    <a:pt x="564674" y="45645"/>
                  </a:lnTo>
                  <a:lnTo>
                    <a:pt x="608050" y="31993"/>
                  </a:lnTo>
                  <a:lnTo>
                    <a:pt x="652405" y="20664"/>
                  </a:lnTo>
                  <a:lnTo>
                    <a:pt x="697668" y="11729"/>
                  </a:lnTo>
                  <a:lnTo>
                    <a:pt x="743769" y="5260"/>
                  </a:lnTo>
                  <a:lnTo>
                    <a:pt x="790636" y="1326"/>
                  </a:lnTo>
                  <a:lnTo>
                    <a:pt x="838200" y="0"/>
                  </a:lnTo>
                  <a:lnTo>
                    <a:pt x="885763" y="1326"/>
                  </a:lnTo>
                  <a:lnTo>
                    <a:pt x="932630" y="5260"/>
                  </a:lnTo>
                  <a:lnTo>
                    <a:pt x="978731" y="11729"/>
                  </a:lnTo>
                  <a:lnTo>
                    <a:pt x="1023994" y="20664"/>
                  </a:lnTo>
                  <a:lnTo>
                    <a:pt x="1068349" y="31993"/>
                  </a:lnTo>
                  <a:lnTo>
                    <a:pt x="1111725" y="45645"/>
                  </a:lnTo>
                  <a:lnTo>
                    <a:pt x="1154051" y="61551"/>
                  </a:lnTo>
                  <a:lnTo>
                    <a:pt x="1195257" y="79638"/>
                  </a:lnTo>
                  <a:lnTo>
                    <a:pt x="1235271" y="99837"/>
                  </a:lnTo>
                  <a:lnTo>
                    <a:pt x="1274023" y="122076"/>
                  </a:lnTo>
                  <a:lnTo>
                    <a:pt x="1311443" y="146285"/>
                  </a:lnTo>
                  <a:lnTo>
                    <a:pt x="1347459" y="172393"/>
                  </a:lnTo>
                  <a:lnTo>
                    <a:pt x="1382000" y="200329"/>
                  </a:lnTo>
                  <a:lnTo>
                    <a:pt x="1414996" y="230023"/>
                  </a:lnTo>
                  <a:lnTo>
                    <a:pt x="1446376" y="261403"/>
                  </a:lnTo>
                  <a:lnTo>
                    <a:pt x="1476070" y="294399"/>
                  </a:lnTo>
                  <a:lnTo>
                    <a:pt x="1504006" y="328940"/>
                  </a:lnTo>
                  <a:lnTo>
                    <a:pt x="1530114" y="364956"/>
                  </a:lnTo>
                  <a:lnTo>
                    <a:pt x="1554323" y="402376"/>
                  </a:lnTo>
                  <a:lnTo>
                    <a:pt x="1576562" y="441128"/>
                  </a:lnTo>
                  <a:lnTo>
                    <a:pt x="1596761" y="481142"/>
                  </a:lnTo>
                  <a:lnTo>
                    <a:pt x="1614848" y="522348"/>
                  </a:lnTo>
                  <a:lnTo>
                    <a:pt x="1630754" y="564674"/>
                  </a:lnTo>
                  <a:lnTo>
                    <a:pt x="1644406" y="608050"/>
                  </a:lnTo>
                  <a:lnTo>
                    <a:pt x="1655735" y="652405"/>
                  </a:lnTo>
                  <a:lnTo>
                    <a:pt x="1664670" y="697668"/>
                  </a:lnTo>
                  <a:lnTo>
                    <a:pt x="1671139" y="743769"/>
                  </a:lnTo>
                  <a:lnTo>
                    <a:pt x="1675073" y="790636"/>
                  </a:lnTo>
                  <a:lnTo>
                    <a:pt x="1676400" y="838200"/>
                  </a:lnTo>
                  <a:lnTo>
                    <a:pt x="1675073" y="885763"/>
                  </a:lnTo>
                  <a:lnTo>
                    <a:pt x="1671139" y="932630"/>
                  </a:lnTo>
                  <a:lnTo>
                    <a:pt x="1664670" y="978731"/>
                  </a:lnTo>
                  <a:lnTo>
                    <a:pt x="1655735" y="1023994"/>
                  </a:lnTo>
                  <a:lnTo>
                    <a:pt x="1644406" y="1068349"/>
                  </a:lnTo>
                  <a:lnTo>
                    <a:pt x="1630754" y="1111725"/>
                  </a:lnTo>
                  <a:lnTo>
                    <a:pt x="1614848" y="1154051"/>
                  </a:lnTo>
                  <a:lnTo>
                    <a:pt x="1596761" y="1195257"/>
                  </a:lnTo>
                  <a:lnTo>
                    <a:pt x="1576562" y="1235271"/>
                  </a:lnTo>
                  <a:lnTo>
                    <a:pt x="1554323" y="1274023"/>
                  </a:lnTo>
                  <a:lnTo>
                    <a:pt x="1530114" y="1311443"/>
                  </a:lnTo>
                  <a:lnTo>
                    <a:pt x="1504006" y="1347459"/>
                  </a:lnTo>
                  <a:lnTo>
                    <a:pt x="1476070" y="1382000"/>
                  </a:lnTo>
                  <a:lnTo>
                    <a:pt x="1446376" y="1414996"/>
                  </a:lnTo>
                  <a:lnTo>
                    <a:pt x="1414996" y="1446376"/>
                  </a:lnTo>
                  <a:lnTo>
                    <a:pt x="1382000" y="1476070"/>
                  </a:lnTo>
                  <a:lnTo>
                    <a:pt x="1347459" y="1504006"/>
                  </a:lnTo>
                  <a:lnTo>
                    <a:pt x="1311443" y="1530114"/>
                  </a:lnTo>
                  <a:lnTo>
                    <a:pt x="1274023" y="1554323"/>
                  </a:lnTo>
                  <a:lnTo>
                    <a:pt x="1235271" y="1576562"/>
                  </a:lnTo>
                  <a:lnTo>
                    <a:pt x="1195257" y="1596761"/>
                  </a:lnTo>
                  <a:lnTo>
                    <a:pt x="1154051" y="1614848"/>
                  </a:lnTo>
                  <a:lnTo>
                    <a:pt x="1111725" y="1630754"/>
                  </a:lnTo>
                  <a:lnTo>
                    <a:pt x="1068349" y="1644406"/>
                  </a:lnTo>
                  <a:lnTo>
                    <a:pt x="1023994" y="1655735"/>
                  </a:lnTo>
                  <a:lnTo>
                    <a:pt x="978731" y="1664670"/>
                  </a:lnTo>
                  <a:lnTo>
                    <a:pt x="932630" y="1671139"/>
                  </a:lnTo>
                  <a:lnTo>
                    <a:pt x="885763" y="1675073"/>
                  </a:lnTo>
                  <a:lnTo>
                    <a:pt x="838200" y="1676400"/>
                  </a:lnTo>
                  <a:lnTo>
                    <a:pt x="790636" y="1675073"/>
                  </a:lnTo>
                  <a:lnTo>
                    <a:pt x="743769" y="1671139"/>
                  </a:lnTo>
                  <a:lnTo>
                    <a:pt x="697668" y="1664670"/>
                  </a:lnTo>
                  <a:lnTo>
                    <a:pt x="652405" y="1655735"/>
                  </a:lnTo>
                  <a:lnTo>
                    <a:pt x="608050" y="1644406"/>
                  </a:lnTo>
                  <a:lnTo>
                    <a:pt x="564674" y="1630754"/>
                  </a:lnTo>
                  <a:lnTo>
                    <a:pt x="522348" y="1614848"/>
                  </a:lnTo>
                  <a:lnTo>
                    <a:pt x="481142" y="1596761"/>
                  </a:lnTo>
                  <a:lnTo>
                    <a:pt x="441128" y="1576562"/>
                  </a:lnTo>
                  <a:lnTo>
                    <a:pt x="402376" y="1554323"/>
                  </a:lnTo>
                  <a:lnTo>
                    <a:pt x="364956" y="1530114"/>
                  </a:lnTo>
                  <a:lnTo>
                    <a:pt x="328940" y="1504006"/>
                  </a:lnTo>
                  <a:lnTo>
                    <a:pt x="294399" y="1476070"/>
                  </a:lnTo>
                  <a:lnTo>
                    <a:pt x="261403" y="1446376"/>
                  </a:lnTo>
                  <a:lnTo>
                    <a:pt x="230023" y="1414996"/>
                  </a:lnTo>
                  <a:lnTo>
                    <a:pt x="200329" y="1382000"/>
                  </a:lnTo>
                  <a:lnTo>
                    <a:pt x="172393" y="1347459"/>
                  </a:lnTo>
                  <a:lnTo>
                    <a:pt x="146285" y="1311443"/>
                  </a:lnTo>
                  <a:lnTo>
                    <a:pt x="122076" y="1274023"/>
                  </a:lnTo>
                  <a:lnTo>
                    <a:pt x="99837" y="1235271"/>
                  </a:lnTo>
                  <a:lnTo>
                    <a:pt x="79638" y="1195257"/>
                  </a:lnTo>
                  <a:lnTo>
                    <a:pt x="61551" y="1154051"/>
                  </a:lnTo>
                  <a:lnTo>
                    <a:pt x="45645" y="1111725"/>
                  </a:lnTo>
                  <a:lnTo>
                    <a:pt x="31993" y="1068349"/>
                  </a:lnTo>
                  <a:lnTo>
                    <a:pt x="20664" y="1023994"/>
                  </a:lnTo>
                  <a:lnTo>
                    <a:pt x="11729" y="978731"/>
                  </a:lnTo>
                  <a:lnTo>
                    <a:pt x="5260" y="932630"/>
                  </a:lnTo>
                  <a:lnTo>
                    <a:pt x="1326" y="885763"/>
                  </a:lnTo>
                  <a:lnTo>
                    <a:pt x="0" y="838200"/>
                  </a:lnTo>
                  <a:close/>
                </a:path>
              </a:pathLst>
            </a:custGeom>
            <a:noFill/>
            <a:ln w="12700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265" name="object 13"/>
            <p:cNvSpPr>
              <a:spLocks noChangeArrowheads="1"/>
            </p:cNvSpPr>
            <p:nvPr/>
          </p:nvSpPr>
          <p:spPr bwMode="auto">
            <a:xfrm>
              <a:off x="8293607" y="0"/>
              <a:ext cx="3898392" cy="3991737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266" name="object 14"/>
            <p:cNvSpPr>
              <a:spLocks noChangeArrowheads="1"/>
            </p:cNvSpPr>
            <p:nvPr/>
          </p:nvSpPr>
          <p:spPr bwMode="auto">
            <a:xfrm>
              <a:off x="9502902" y="1181861"/>
              <a:ext cx="1676400" cy="1676400"/>
            </a:xfrm>
            <a:custGeom>
              <a:avLst/>
              <a:gdLst>
                <a:gd name="T0" fmla="*/ 0 w 1676400"/>
                <a:gd name="T1" fmla="*/ 0 h 1676400"/>
                <a:gd name="T2" fmla="*/ 1676400 w 1676400"/>
                <a:gd name="T3" fmla="*/ 1676400 h 1676400"/>
              </a:gdLst>
              <a:ahLst/>
              <a:cxnLst/>
              <a:rect l="T0" t="T1" r="T2" b="T3"/>
              <a:pathLst>
                <a:path w="1676400" h="1676400">
                  <a:moveTo>
                    <a:pt x="838200" y="0"/>
                  </a:moveTo>
                  <a:lnTo>
                    <a:pt x="790636" y="1326"/>
                  </a:lnTo>
                  <a:lnTo>
                    <a:pt x="743769" y="5260"/>
                  </a:lnTo>
                  <a:lnTo>
                    <a:pt x="697668" y="11729"/>
                  </a:lnTo>
                  <a:lnTo>
                    <a:pt x="652405" y="20664"/>
                  </a:lnTo>
                  <a:lnTo>
                    <a:pt x="608050" y="31993"/>
                  </a:lnTo>
                  <a:lnTo>
                    <a:pt x="564674" y="45645"/>
                  </a:lnTo>
                  <a:lnTo>
                    <a:pt x="522348" y="61551"/>
                  </a:lnTo>
                  <a:lnTo>
                    <a:pt x="481142" y="79638"/>
                  </a:lnTo>
                  <a:lnTo>
                    <a:pt x="441128" y="99837"/>
                  </a:lnTo>
                  <a:lnTo>
                    <a:pt x="402376" y="122076"/>
                  </a:lnTo>
                  <a:lnTo>
                    <a:pt x="364956" y="146285"/>
                  </a:lnTo>
                  <a:lnTo>
                    <a:pt x="328940" y="172393"/>
                  </a:lnTo>
                  <a:lnTo>
                    <a:pt x="294399" y="200329"/>
                  </a:lnTo>
                  <a:lnTo>
                    <a:pt x="261403" y="230023"/>
                  </a:lnTo>
                  <a:lnTo>
                    <a:pt x="230023" y="261403"/>
                  </a:lnTo>
                  <a:lnTo>
                    <a:pt x="200329" y="294399"/>
                  </a:lnTo>
                  <a:lnTo>
                    <a:pt x="172393" y="328940"/>
                  </a:lnTo>
                  <a:lnTo>
                    <a:pt x="146285" y="364956"/>
                  </a:lnTo>
                  <a:lnTo>
                    <a:pt x="122076" y="402376"/>
                  </a:lnTo>
                  <a:lnTo>
                    <a:pt x="99837" y="441128"/>
                  </a:lnTo>
                  <a:lnTo>
                    <a:pt x="79638" y="481142"/>
                  </a:lnTo>
                  <a:lnTo>
                    <a:pt x="61551" y="522348"/>
                  </a:lnTo>
                  <a:lnTo>
                    <a:pt x="45645" y="564674"/>
                  </a:lnTo>
                  <a:lnTo>
                    <a:pt x="31993" y="608050"/>
                  </a:lnTo>
                  <a:lnTo>
                    <a:pt x="20664" y="652405"/>
                  </a:lnTo>
                  <a:lnTo>
                    <a:pt x="11729" y="697668"/>
                  </a:lnTo>
                  <a:lnTo>
                    <a:pt x="5260" y="743769"/>
                  </a:lnTo>
                  <a:lnTo>
                    <a:pt x="1326" y="790636"/>
                  </a:lnTo>
                  <a:lnTo>
                    <a:pt x="0" y="838200"/>
                  </a:lnTo>
                  <a:lnTo>
                    <a:pt x="1326" y="885763"/>
                  </a:lnTo>
                  <a:lnTo>
                    <a:pt x="5260" y="932630"/>
                  </a:lnTo>
                  <a:lnTo>
                    <a:pt x="11729" y="978731"/>
                  </a:lnTo>
                  <a:lnTo>
                    <a:pt x="20664" y="1023994"/>
                  </a:lnTo>
                  <a:lnTo>
                    <a:pt x="31993" y="1068349"/>
                  </a:lnTo>
                  <a:lnTo>
                    <a:pt x="45645" y="1111725"/>
                  </a:lnTo>
                  <a:lnTo>
                    <a:pt x="61551" y="1154051"/>
                  </a:lnTo>
                  <a:lnTo>
                    <a:pt x="79638" y="1195257"/>
                  </a:lnTo>
                  <a:lnTo>
                    <a:pt x="99837" y="1235271"/>
                  </a:lnTo>
                  <a:lnTo>
                    <a:pt x="122076" y="1274023"/>
                  </a:lnTo>
                  <a:lnTo>
                    <a:pt x="146285" y="1311443"/>
                  </a:lnTo>
                  <a:lnTo>
                    <a:pt x="172393" y="1347459"/>
                  </a:lnTo>
                  <a:lnTo>
                    <a:pt x="200329" y="1382000"/>
                  </a:lnTo>
                  <a:lnTo>
                    <a:pt x="230023" y="1414996"/>
                  </a:lnTo>
                  <a:lnTo>
                    <a:pt x="261403" y="1446376"/>
                  </a:lnTo>
                  <a:lnTo>
                    <a:pt x="294399" y="1476070"/>
                  </a:lnTo>
                  <a:lnTo>
                    <a:pt x="328940" y="1504006"/>
                  </a:lnTo>
                  <a:lnTo>
                    <a:pt x="364956" y="1530114"/>
                  </a:lnTo>
                  <a:lnTo>
                    <a:pt x="402376" y="1554323"/>
                  </a:lnTo>
                  <a:lnTo>
                    <a:pt x="441128" y="1576562"/>
                  </a:lnTo>
                  <a:lnTo>
                    <a:pt x="481142" y="1596761"/>
                  </a:lnTo>
                  <a:lnTo>
                    <a:pt x="522348" y="1614848"/>
                  </a:lnTo>
                  <a:lnTo>
                    <a:pt x="564674" y="1630754"/>
                  </a:lnTo>
                  <a:lnTo>
                    <a:pt x="608050" y="1644406"/>
                  </a:lnTo>
                  <a:lnTo>
                    <a:pt x="652405" y="1655735"/>
                  </a:lnTo>
                  <a:lnTo>
                    <a:pt x="697668" y="1664670"/>
                  </a:lnTo>
                  <a:lnTo>
                    <a:pt x="743769" y="1671139"/>
                  </a:lnTo>
                  <a:lnTo>
                    <a:pt x="790636" y="1675073"/>
                  </a:lnTo>
                  <a:lnTo>
                    <a:pt x="838200" y="1676400"/>
                  </a:lnTo>
                  <a:lnTo>
                    <a:pt x="885763" y="1675073"/>
                  </a:lnTo>
                  <a:lnTo>
                    <a:pt x="932630" y="1671139"/>
                  </a:lnTo>
                  <a:lnTo>
                    <a:pt x="978731" y="1664670"/>
                  </a:lnTo>
                  <a:lnTo>
                    <a:pt x="1023994" y="1655735"/>
                  </a:lnTo>
                  <a:lnTo>
                    <a:pt x="1068349" y="1644406"/>
                  </a:lnTo>
                  <a:lnTo>
                    <a:pt x="1111725" y="1630754"/>
                  </a:lnTo>
                  <a:lnTo>
                    <a:pt x="1154051" y="1614848"/>
                  </a:lnTo>
                  <a:lnTo>
                    <a:pt x="1195257" y="1596761"/>
                  </a:lnTo>
                  <a:lnTo>
                    <a:pt x="1235271" y="1576562"/>
                  </a:lnTo>
                  <a:lnTo>
                    <a:pt x="1274023" y="1554323"/>
                  </a:lnTo>
                  <a:lnTo>
                    <a:pt x="1311443" y="1530114"/>
                  </a:lnTo>
                  <a:lnTo>
                    <a:pt x="1347459" y="1504006"/>
                  </a:lnTo>
                  <a:lnTo>
                    <a:pt x="1382000" y="1476070"/>
                  </a:lnTo>
                  <a:lnTo>
                    <a:pt x="1414996" y="1446376"/>
                  </a:lnTo>
                  <a:lnTo>
                    <a:pt x="1446376" y="1414996"/>
                  </a:lnTo>
                  <a:lnTo>
                    <a:pt x="1476070" y="1382000"/>
                  </a:lnTo>
                  <a:lnTo>
                    <a:pt x="1504006" y="1347459"/>
                  </a:lnTo>
                  <a:lnTo>
                    <a:pt x="1530114" y="1311443"/>
                  </a:lnTo>
                  <a:lnTo>
                    <a:pt x="1554323" y="1274023"/>
                  </a:lnTo>
                  <a:lnTo>
                    <a:pt x="1576562" y="1235271"/>
                  </a:lnTo>
                  <a:lnTo>
                    <a:pt x="1596761" y="1195257"/>
                  </a:lnTo>
                  <a:lnTo>
                    <a:pt x="1614848" y="1154051"/>
                  </a:lnTo>
                  <a:lnTo>
                    <a:pt x="1630754" y="1111725"/>
                  </a:lnTo>
                  <a:lnTo>
                    <a:pt x="1644406" y="1068349"/>
                  </a:lnTo>
                  <a:lnTo>
                    <a:pt x="1655735" y="1023994"/>
                  </a:lnTo>
                  <a:lnTo>
                    <a:pt x="1664670" y="978731"/>
                  </a:lnTo>
                  <a:lnTo>
                    <a:pt x="1671139" y="932630"/>
                  </a:lnTo>
                  <a:lnTo>
                    <a:pt x="1675073" y="885763"/>
                  </a:lnTo>
                  <a:lnTo>
                    <a:pt x="1676400" y="838200"/>
                  </a:lnTo>
                  <a:lnTo>
                    <a:pt x="1675073" y="790636"/>
                  </a:lnTo>
                  <a:lnTo>
                    <a:pt x="1671139" y="743769"/>
                  </a:lnTo>
                  <a:lnTo>
                    <a:pt x="1664670" y="697668"/>
                  </a:lnTo>
                  <a:lnTo>
                    <a:pt x="1655735" y="652405"/>
                  </a:lnTo>
                  <a:lnTo>
                    <a:pt x="1644406" y="608050"/>
                  </a:lnTo>
                  <a:lnTo>
                    <a:pt x="1630754" y="564674"/>
                  </a:lnTo>
                  <a:lnTo>
                    <a:pt x="1614848" y="522348"/>
                  </a:lnTo>
                  <a:lnTo>
                    <a:pt x="1596761" y="481142"/>
                  </a:lnTo>
                  <a:lnTo>
                    <a:pt x="1576562" y="441128"/>
                  </a:lnTo>
                  <a:lnTo>
                    <a:pt x="1554323" y="402376"/>
                  </a:lnTo>
                  <a:lnTo>
                    <a:pt x="1530114" y="364956"/>
                  </a:lnTo>
                  <a:lnTo>
                    <a:pt x="1504006" y="328940"/>
                  </a:lnTo>
                  <a:lnTo>
                    <a:pt x="1476070" y="294399"/>
                  </a:lnTo>
                  <a:lnTo>
                    <a:pt x="1446376" y="261403"/>
                  </a:lnTo>
                  <a:lnTo>
                    <a:pt x="1414996" y="230023"/>
                  </a:lnTo>
                  <a:lnTo>
                    <a:pt x="1382000" y="200329"/>
                  </a:lnTo>
                  <a:lnTo>
                    <a:pt x="1347459" y="172393"/>
                  </a:lnTo>
                  <a:lnTo>
                    <a:pt x="1311443" y="146285"/>
                  </a:lnTo>
                  <a:lnTo>
                    <a:pt x="1274023" y="122076"/>
                  </a:lnTo>
                  <a:lnTo>
                    <a:pt x="1235271" y="99837"/>
                  </a:lnTo>
                  <a:lnTo>
                    <a:pt x="1195257" y="79638"/>
                  </a:lnTo>
                  <a:lnTo>
                    <a:pt x="1154051" y="61551"/>
                  </a:lnTo>
                  <a:lnTo>
                    <a:pt x="1111725" y="45645"/>
                  </a:lnTo>
                  <a:lnTo>
                    <a:pt x="1068349" y="31993"/>
                  </a:lnTo>
                  <a:lnTo>
                    <a:pt x="1023994" y="20664"/>
                  </a:lnTo>
                  <a:lnTo>
                    <a:pt x="978731" y="11729"/>
                  </a:lnTo>
                  <a:lnTo>
                    <a:pt x="932630" y="5260"/>
                  </a:lnTo>
                  <a:lnTo>
                    <a:pt x="885763" y="1326"/>
                  </a:lnTo>
                  <a:lnTo>
                    <a:pt x="83820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267" name="object 15"/>
            <p:cNvSpPr>
              <a:spLocks noChangeArrowheads="1"/>
            </p:cNvSpPr>
            <p:nvPr/>
          </p:nvSpPr>
          <p:spPr bwMode="auto">
            <a:xfrm>
              <a:off x="9502902" y="1181861"/>
              <a:ext cx="1676400" cy="1676400"/>
            </a:xfrm>
            <a:custGeom>
              <a:avLst/>
              <a:gdLst>
                <a:gd name="T0" fmla="*/ 0 w 1676400"/>
                <a:gd name="T1" fmla="*/ 0 h 1676400"/>
                <a:gd name="T2" fmla="*/ 1676400 w 1676400"/>
                <a:gd name="T3" fmla="*/ 1676400 h 1676400"/>
              </a:gdLst>
              <a:ahLst/>
              <a:cxnLst/>
              <a:rect l="T0" t="T1" r="T2" b="T3"/>
              <a:pathLst>
                <a:path w="1676400" h="1676400">
                  <a:moveTo>
                    <a:pt x="0" y="838200"/>
                  </a:moveTo>
                  <a:lnTo>
                    <a:pt x="1326" y="790636"/>
                  </a:lnTo>
                  <a:lnTo>
                    <a:pt x="5260" y="743769"/>
                  </a:lnTo>
                  <a:lnTo>
                    <a:pt x="11729" y="697668"/>
                  </a:lnTo>
                  <a:lnTo>
                    <a:pt x="20664" y="652405"/>
                  </a:lnTo>
                  <a:lnTo>
                    <a:pt x="31993" y="608050"/>
                  </a:lnTo>
                  <a:lnTo>
                    <a:pt x="45645" y="564674"/>
                  </a:lnTo>
                  <a:lnTo>
                    <a:pt x="61551" y="522348"/>
                  </a:lnTo>
                  <a:lnTo>
                    <a:pt x="79638" y="481142"/>
                  </a:lnTo>
                  <a:lnTo>
                    <a:pt x="99837" y="441128"/>
                  </a:lnTo>
                  <a:lnTo>
                    <a:pt x="122076" y="402376"/>
                  </a:lnTo>
                  <a:lnTo>
                    <a:pt x="146285" y="364956"/>
                  </a:lnTo>
                  <a:lnTo>
                    <a:pt x="172393" y="328940"/>
                  </a:lnTo>
                  <a:lnTo>
                    <a:pt x="200329" y="294399"/>
                  </a:lnTo>
                  <a:lnTo>
                    <a:pt x="230023" y="261403"/>
                  </a:lnTo>
                  <a:lnTo>
                    <a:pt x="261403" y="230023"/>
                  </a:lnTo>
                  <a:lnTo>
                    <a:pt x="294399" y="200329"/>
                  </a:lnTo>
                  <a:lnTo>
                    <a:pt x="328940" y="172393"/>
                  </a:lnTo>
                  <a:lnTo>
                    <a:pt x="364956" y="146285"/>
                  </a:lnTo>
                  <a:lnTo>
                    <a:pt x="402376" y="122076"/>
                  </a:lnTo>
                  <a:lnTo>
                    <a:pt x="441128" y="99837"/>
                  </a:lnTo>
                  <a:lnTo>
                    <a:pt x="481142" y="79638"/>
                  </a:lnTo>
                  <a:lnTo>
                    <a:pt x="522348" y="61551"/>
                  </a:lnTo>
                  <a:lnTo>
                    <a:pt x="564674" y="45645"/>
                  </a:lnTo>
                  <a:lnTo>
                    <a:pt x="608050" y="31993"/>
                  </a:lnTo>
                  <a:lnTo>
                    <a:pt x="652405" y="20664"/>
                  </a:lnTo>
                  <a:lnTo>
                    <a:pt x="697668" y="11729"/>
                  </a:lnTo>
                  <a:lnTo>
                    <a:pt x="743769" y="5260"/>
                  </a:lnTo>
                  <a:lnTo>
                    <a:pt x="790636" y="1326"/>
                  </a:lnTo>
                  <a:lnTo>
                    <a:pt x="838200" y="0"/>
                  </a:lnTo>
                  <a:lnTo>
                    <a:pt x="885763" y="1326"/>
                  </a:lnTo>
                  <a:lnTo>
                    <a:pt x="932630" y="5260"/>
                  </a:lnTo>
                  <a:lnTo>
                    <a:pt x="978731" y="11729"/>
                  </a:lnTo>
                  <a:lnTo>
                    <a:pt x="1023994" y="20664"/>
                  </a:lnTo>
                  <a:lnTo>
                    <a:pt x="1068349" y="31993"/>
                  </a:lnTo>
                  <a:lnTo>
                    <a:pt x="1111725" y="45645"/>
                  </a:lnTo>
                  <a:lnTo>
                    <a:pt x="1154051" y="61551"/>
                  </a:lnTo>
                  <a:lnTo>
                    <a:pt x="1195257" y="79638"/>
                  </a:lnTo>
                  <a:lnTo>
                    <a:pt x="1235271" y="99837"/>
                  </a:lnTo>
                  <a:lnTo>
                    <a:pt x="1274023" y="122076"/>
                  </a:lnTo>
                  <a:lnTo>
                    <a:pt x="1311443" y="146285"/>
                  </a:lnTo>
                  <a:lnTo>
                    <a:pt x="1347459" y="172393"/>
                  </a:lnTo>
                  <a:lnTo>
                    <a:pt x="1382000" y="200329"/>
                  </a:lnTo>
                  <a:lnTo>
                    <a:pt x="1414996" y="230023"/>
                  </a:lnTo>
                  <a:lnTo>
                    <a:pt x="1446376" y="261403"/>
                  </a:lnTo>
                  <a:lnTo>
                    <a:pt x="1476070" y="294399"/>
                  </a:lnTo>
                  <a:lnTo>
                    <a:pt x="1504006" y="328940"/>
                  </a:lnTo>
                  <a:lnTo>
                    <a:pt x="1530114" y="364956"/>
                  </a:lnTo>
                  <a:lnTo>
                    <a:pt x="1554323" y="402376"/>
                  </a:lnTo>
                  <a:lnTo>
                    <a:pt x="1576562" y="441128"/>
                  </a:lnTo>
                  <a:lnTo>
                    <a:pt x="1596761" y="481142"/>
                  </a:lnTo>
                  <a:lnTo>
                    <a:pt x="1614848" y="522348"/>
                  </a:lnTo>
                  <a:lnTo>
                    <a:pt x="1630754" y="564674"/>
                  </a:lnTo>
                  <a:lnTo>
                    <a:pt x="1644406" y="608050"/>
                  </a:lnTo>
                  <a:lnTo>
                    <a:pt x="1655735" y="652405"/>
                  </a:lnTo>
                  <a:lnTo>
                    <a:pt x="1664670" y="697668"/>
                  </a:lnTo>
                  <a:lnTo>
                    <a:pt x="1671139" y="743769"/>
                  </a:lnTo>
                  <a:lnTo>
                    <a:pt x="1675073" y="790636"/>
                  </a:lnTo>
                  <a:lnTo>
                    <a:pt x="1676400" y="838200"/>
                  </a:lnTo>
                  <a:lnTo>
                    <a:pt x="1675073" y="885763"/>
                  </a:lnTo>
                  <a:lnTo>
                    <a:pt x="1671139" y="932630"/>
                  </a:lnTo>
                  <a:lnTo>
                    <a:pt x="1664670" y="978731"/>
                  </a:lnTo>
                  <a:lnTo>
                    <a:pt x="1655735" y="1023994"/>
                  </a:lnTo>
                  <a:lnTo>
                    <a:pt x="1644406" y="1068349"/>
                  </a:lnTo>
                  <a:lnTo>
                    <a:pt x="1630754" y="1111725"/>
                  </a:lnTo>
                  <a:lnTo>
                    <a:pt x="1614848" y="1154051"/>
                  </a:lnTo>
                  <a:lnTo>
                    <a:pt x="1596761" y="1195257"/>
                  </a:lnTo>
                  <a:lnTo>
                    <a:pt x="1576562" y="1235271"/>
                  </a:lnTo>
                  <a:lnTo>
                    <a:pt x="1554323" y="1274023"/>
                  </a:lnTo>
                  <a:lnTo>
                    <a:pt x="1530114" y="1311443"/>
                  </a:lnTo>
                  <a:lnTo>
                    <a:pt x="1504006" y="1347459"/>
                  </a:lnTo>
                  <a:lnTo>
                    <a:pt x="1476070" y="1382000"/>
                  </a:lnTo>
                  <a:lnTo>
                    <a:pt x="1446376" y="1414996"/>
                  </a:lnTo>
                  <a:lnTo>
                    <a:pt x="1414996" y="1446376"/>
                  </a:lnTo>
                  <a:lnTo>
                    <a:pt x="1382000" y="1476070"/>
                  </a:lnTo>
                  <a:lnTo>
                    <a:pt x="1347459" y="1504006"/>
                  </a:lnTo>
                  <a:lnTo>
                    <a:pt x="1311443" y="1530114"/>
                  </a:lnTo>
                  <a:lnTo>
                    <a:pt x="1274023" y="1554323"/>
                  </a:lnTo>
                  <a:lnTo>
                    <a:pt x="1235271" y="1576562"/>
                  </a:lnTo>
                  <a:lnTo>
                    <a:pt x="1195257" y="1596761"/>
                  </a:lnTo>
                  <a:lnTo>
                    <a:pt x="1154051" y="1614848"/>
                  </a:lnTo>
                  <a:lnTo>
                    <a:pt x="1111725" y="1630754"/>
                  </a:lnTo>
                  <a:lnTo>
                    <a:pt x="1068349" y="1644406"/>
                  </a:lnTo>
                  <a:lnTo>
                    <a:pt x="1023994" y="1655735"/>
                  </a:lnTo>
                  <a:lnTo>
                    <a:pt x="978731" y="1664670"/>
                  </a:lnTo>
                  <a:lnTo>
                    <a:pt x="932630" y="1671139"/>
                  </a:lnTo>
                  <a:lnTo>
                    <a:pt x="885763" y="1675073"/>
                  </a:lnTo>
                  <a:lnTo>
                    <a:pt x="838200" y="1676400"/>
                  </a:lnTo>
                  <a:lnTo>
                    <a:pt x="790636" y="1675073"/>
                  </a:lnTo>
                  <a:lnTo>
                    <a:pt x="743769" y="1671139"/>
                  </a:lnTo>
                  <a:lnTo>
                    <a:pt x="697668" y="1664670"/>
                  </a:lnTo>
                  <a:lnTo>
                    <a:pt x="652405" y="1655735"/>
                  </a:lnTo>
                  <a:lnTo>
                    <a:pt x="608050" y="1644406"/>
                  </a:lnTo>
                  <a:lnTo>
                    <a:pt x="564674" y="1630754"/>
                  </a:lnTo>
                  <a:lnTo>
                    <a:pt x="522348" y="1614848"/>
                  </a:lnTo>
                  <a:lnTo>
                    <a:pt x="481142" y="1596761"/>
                  </a:lnTo>
                  <a:lnTo>
                    <a:pt x="441128" y="1576562"/>
                  </a:lnTo>
                  <a:lnTo>
                    <a:pt x="402376" y="1554323"/>
                  </a:lnTo>
                  <a:lnTo>
                    <a:pt x="364956" y="1530114"/>
                  </a:lnTo>
                  <a:lnTo>
                    <a:pt x="328940" y="1504006"/>
                  </a:lnTo>
                  <a:lnTo>
                    <a:pt x="294399" y="1476070"/>
                  </a:lnTo>
                  <a:lnTo>
                    <a:pt x="261403" y="1446376"/>
                  </a:lnTo>
                  <a:lnTo>
                    <a:pt x="230023" y="1414996"/>
                  </a:lnTo>
                  <a:lnTo>
                    <a:pt x="200329" y="1382000"/>
                  </a:lnTo>
                  <a:lnTo>
                    <a:pt x="172393" y="1347459"/>
                  </a:lnTo>
                  <a:lnTo>
                    <a:pt x="146285" y="1311443"/>
                  </a:lnTo>
                  <a:lnTo>
                    <a:pt x="122076" y="1274023"/>
                  </a:lnTo>
                  <a:lnTo>
                    <a:pt x="99837" y="1235271"/>
                  </a:lnTo>
                  <a:lnTo>
                    <a:pt x="79638" y="1195257"/>
                  </a:lnTo>
                  <a:lnTo>
                    <a:pt x="61551" y="1154051"/>
                  </a:lnTo>
                  <a:lnTo>
                    <a:pt x="45645" y="1111725"/>
                  </a:lnTo>
                  <a:lnTo>
                    <a:pt x="31993" y="1068349"/>
                  </a:lnTo>
                  <a:lnTo>
                    <a:pt x="20664" y="1023994"/>
                  </a:lnTo>
                  <a:lnTo>
                    <a:pt x="11729" y="978731"/>
                  </a:lnTo>
                  <a:lnTo>
                    <a:pt x="5260" y="932630"/>
                  </a:lnTo>
                  <a:lnTo>
                    <a:pt x="1326" y="885763"/>
                  </a:lnTo>
                  <a:lnTo>
                    <a:pt x="0" y="838200"/>
                  </a:lnTo>
                  <a:close/>
                </a:path>
              </a:pathLst>
            </a:custGeom>
            <a:noFill/>
            <a:ln w="127000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10242" name="object 16"/>
          <p:cNvSpPr>
            <a:spLocks noGrp="1"/>
          </p:cNvSpPr>
          <p:nvPr>
            <p:ph type="title"/>
          </p:nvPr>
        </p:nvSpPr>
        <p:spPr>
          <a:xfrm>
            <a:off x="1185863" y="344488"/>
            <a:ext cx="9820275" cy="622300"/>
          </a:xfrm>
        </p:spPr>
        <p:txBody>
          <a:bodyPr tIns="12065"/>
          <a:lstStyle/>
          <a:p>
            <a:pPr marL="12700" eaLnBrk="1" hangingPunct="1">
              <a:spcBef>
                <a:spcPts val="100"/>
              </a:spcBef>
            </a:pPr>
            <a:r>
              <a:rPr lang="ru-RU" smtClean="0">
                <a:solidFill>
                  <a:schemeClr val="tx1"/>
                </a:solidFill>
                <a:latin typeface="Verdana" pitchFamily="34" charset="0"/>
              </a:rPr>
              <a:t>Функціонування закладу</a:t>
            </a:r>
          </a:p>
        </p:txBody>
      </p:sp>
      <p:sp>
        <p:nvSpPr>
          <p:cNvPr id="10243" name="Rectangle 64"/>
          <p:cNvSpPr>
            <a:spLocks noGrp="1"/>
          </p:cNvSpPr>
          <p:nvPr>
            <p:ph sz="quarter" idx="4294967295"/>
          </p:nvPr>
        </p:nvSpPr>
        <p:spPr>
          <a:xfrm>
            <a:off x="766763" y="4365625"/>
            <a:ext cx="2413000" cy="1460500"/>
          </a:xfrm>
        </p:spPr>
        <p:txBody>
          <a:bodyPr/>
          <a:lstStyle/>
          <a:p>
            <a:endParaRPr lang="ru-RU" sz="2400" smtClean="0"/>
          </a:p>
        </p:txBody>
      </p:sp>
      <p:grpSp>
        <p:nvGrpSpPr>
          <p:cNvPr id="10244" name="object 17"/>
          <p:cNvGrpSpPr>
            <a:grpSpLocks/>
          </p:cNvGrpSpPr>
          <p:nvPr/>
        </p:nvGrpSpPr>
        <p:grpSpPr bwMode="auto">
          <a:xfrm>
            <a:off x="449263" y="3543300"/>
            <a:ext cx="6086475" cy="3314700"/>
            <a:chOff x="449580" y="3543312"/>
            <a:chExt cx="6085840" cy="3314700"/>
          </a:xfrm>
        </p:grpSpPr>
        <p:sp>
          <p:nvSpPr>
            <p:cNvPr id="10253" name="object 18"/>
            <p:cNvSpPr>
              <a:spLocks noChangeArrowheads="1"/>
            </p:cNvSpPr>
            <p:nvPr/>
          </p:nvSpPr>
          <p:spPr bwMode="auto">
            <a:xfrm>
              <a:off x="449580" y="3543312"/>
              <a:ext cx="6085586" cy="3314685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0254" name="object 19"/>
            <p:cNvSpPr>
              <a:spLocks noChangeArrowheads="1"/>
            </p:cNvSpPr>
            <p:nvPr/>
          </p:nvSpPr>
          <p:spPr bwMode="auto">
            <a:xfrm>
              <a:off x="5298947" y="5318760"/>
              <a:ext cx="217932" cy="704088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10245" name="object 21"/>
          <p:cNvSpPr>
            <a:spLocks noChangeArrowheads="1"/>
          </p:cNvSpPr>
          <p:nvPr/>
        </p:nvSpPr>
        <p:spPr bwMode="auto">
          <a:xfrm>
            <a:off x="10356850" y="5340350"/>
            <a:ext cx="215900" cy="703263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0246" name="object 25"/>
          <p:cNvSpPr txBox="1">
            <a:spLocks noChangeArrowheads="1"/>
          </p:cNvSpPr>
          <p:nvPr/>
        </p:nvSpPr>
        <p:spPr bwMode="auto">
          <a:xfrm>
            <a:off x="1308100" y="1700213"/>
            <a:ext cx="1619250" cy="208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700" rIns="0" bIns="0">
            <a:spAutoFit/>
          </a:bodyPr>
          <a:lstStyle/>
          <a:p>
            <a:pPr marL="631825" indent="-342900">
              <a:spcBef>
                <a:spcPts val="100"/>
              </a:spcBef>
            </a:pPr>
            <a:r>
              <a:rPr lang="uk-UA" sz="6000" b="1">
                <a:latin typeface="Verdana" pitchFamily="34" charset="0"/>
              </a:rPr>
              <a:t>11</a:t>
            </a:r>
            <a:endParaRPr lang="ru-RU" sz="6000">
              <a:latin typeface="Verdana" pitchFamily="34" charset="0"/>
            </a:endParaRPr>
          </a:p>
          <a:p>
            <a:pPr marL="631825" indent="-342900">
              <a:spcBef>
                <a:spcPts val="5725"/>
              </a:spcBef>
            </a:pPr>
            <a:r>
              <a:rPr lang="ru-RU" sz="2800" b="1">
                <a:latin typeface="Trebuchet MS" pitchFamily="34" charset="0"/>
              </a:rPr>
              <a:t>класів</a:t>
            </a:r>
            <a:endParaRPr lang="ru-RU" sz="2800">
              <a:latin typeface="Trebuchet MS" pitchFamily="34" charset="0"/>
            </a:endParaRPr>
          </a:p>
        </p:txBody>
      </p:sp>
      <p:sp>
        <p:nvSpPr>
          <p:cNvPr id="10247" name="object 26"/>
          <p:cNvSpPr txBox="1">
            <a:spLocks noChangeArrowheads="1"/>
          </p:cNvSpPr>
          <p:nvPr/>
        </p:nvSpPr>
        <p:spPr bwMode="auto">
          <a:xfrm>
            <a:off x="3413125" y="1492250"/>
            <a:ext cx="2633663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700" rIns="0" bIns="0">
            <a:spAutoFit/>
          </a:bodyPr>
          <a:lstStyle/>
          <a:p>
            <a:pPr marL="188913" algn="ctr">
              <a:spcBef>
                <a:spcPts val="100"/>
              </a:spcBef>
            </a:pPr>
            <a:r>
              <a:rPr lang="uk-UA" sz="6000" b="1">
                <a:latin typeface="Verdana" pitchFamily="34" charset="0"/>
              </a:rPr>
              <a:t>4 </a:t>
            </a:r>
          </a:p>
          <a:p>
            <a:pPr marL="188913" algn="ctr">
              <a:spcBef>
                <a:spcPts val="100"/>
              </a:spcBef>
            </a:pPr>
            <a:endParaRPr lang="uk-UA" sz="1000" b="1">
              <a:latin typeface="Verdana" pitchFamily="34" charset="0"/>
            </a:endParaRPr>
          </a:p>
          <a:p>
            <a:pPr marL="188913" algn="ctr">
              <a:spcBef>
                <a:spcPts val="100"/>
              </a:spcBef>
            </a:pPr>
            <a:endParaRPr lang="uk-UA" sz="1000" b="1">
              <a:latin typeface="Verdana" pitchFamily="34" charset="0"/>
            </a:endParaRPr>
          </a:p>
          <a:p>
            <a:pPr marL="188913" algn="ctr">
              <a:spcBef>
                <a:spcPts val="100"/>
              </a:spcBef>
            </a:pPr>
            <a:endParaRPr lang="uk-UA" sz="1000" b="1">
              <a:latin typeface="Verdana" pitchFamily="34" charset="0"/>
            </a:endParaRPr>
          </a:p>
          <a:p>
            <a:pPr marL="188913" algn="ctr">
              <a:spcBef>
                <a:spcPts val="100"/>
              </a:spcBef>
            </a:pPr>
            <a:r>
              <a:rPr lang="uk-UA" sz="2800" b="1">
                <a:latin typeface="Trebuchet MS" pitchFamily="34" charset="0"/>
              </a:rPr>
              <a:t>ін</a:t>
            </a:r>
            <a:r>
              <a:rPr lang="ru-RU" sz="2800" b="1">
                <a:latin typeface="Trebuchet MS" pitchFamily="34" charset="0"/>
              </a:rPr>
              <a:t>клюзивни</a:t>
            </a:r>
            <a:r>
              <a:rPr lang="uk-UA" sz="2800" b="1">
                <a:latin typeface="Trebuchet MS" pitchFamily="34" charset="0"/>
              </a:rPr>
              <a:t>х класи</a:t>
            </a:r>
            <a:endParaRPr lang="ru-RU" sz="2800">
              <a:latin typeface="Trebuchet MS" pitchFamily="34" charset="0"/>
            </a:endParaRPr>
          </a:p>
        </p:txBody>
      </p:sp>
      <p:sp>
        <p:nvSpPr>
          <p:cNvPr id="10248" name="object 27"/>
          <p:cNvSpPr txBox="1">
            <a:spLocks noChangeArrowheads="1"/>
          </p:cNvSpPr>
          <p:nvPr/>
        </p:nvSpPr>
        <p:spPr bwMode="auto">
          <a:xfrm>
            <a:off x="7142163" y="1492250"/>
            <a:ext cx="1041400" cy="208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700" rIns="0" bIns="0">
            <a:spAutoFit/>
          </a:bodyPr>
          <a:lstStyle/>
          <a:p>
            <a:pPr marL="192088">
              <a:spcBef>
                <a:spcPts val="100"/>
              </a:spcBef>
            </a:pPr>
            <a:r>
              <a:rPr lang="uk-UA" sz="6000" b="1">
                <a:latin typeface="Verdana" pitchFamily="34" charset="0"/>
              </a:rPr>
              <a:t>1</a:t>
            </a:r>
            <a:endParaRPr lang="ru-RU" sz="6000">
              <a:latin typeface="Verdana" pitchFamily="34" charset="0"/>
            </a:endParaRPr>
          </a:p>
          <a:p>
            <a:pPr marL="192088">
              <a:spcBef>
                <a:spcPts val="5725"/>
              </a:spcBef>
            </a:pPr>
            <a:r>
              <a:rPr lang="ru-RU" sz="2800" b="1">
                <a:latin typeface="Trebuchet MS" pitchFamily="34" charset="0"/>
              </a:rPr>
              <a:t>ГПД</a:t>
            </a:r>
            <a:endParaRPr lang="ru-RU" sz="2800">
              <a:latin typeface="Trebuchet MS" pitchFamily="34" charset="0"/>
            </a:endParaRPr>
          </a:p>
        </p:txBody>
      </p:sp>
      <p:sp>
        <p:nvSpPr>
          <p:cNvPr id="10249" name="object 28"/>
          <p:cNvSpPr txBox="1">
            <a:spLocks noChangeArrowheads="1"/>
          </p:cNvSpPr>
          <p:nvPr/>
        </p:nvSpPr>
        <p:spPr bwMode="auto">
          <a:xfrm>
            <a:off x="9156700" y="1512888"/>
            <a:ext cx="2370138" cy="208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700" rIns="0" bIns="0">
            <a:spAutoFit/>
          </a:bodyPr>
          <a:lstStyle/>
          <a:p>
            <a:pPr algn="ctr">
              <a:spcBef>
                <a:spcPts val="100"/>
              </a:spcBef>
            </a:pPr>
            <a:r>
              <a:rPr lang="uk-UA" sz="6000" b="1">
                <a:latin typeface="Verdana" pitchFamily="34" charset="0"/>
              </a:rPr>
              <a:t>5</a:t>
            </a:r>
            <a:endParaRPr lang="ru-RU" sz="6000">
              <a:latin typeface="Verdana" pitchFamily="34" charset="0"/>
            </a:endParaRPr>
          </a:p>
          <a:p>
            <a:pPr algn="ctr">
              <a:spcBef>
                <a:spcPts val="5725"/>
              </a:spcBef>
            </a:pPr>
            <a:r>
              <a:rPr lang="uk-UA" sz="2800" b="1">
                <a:latin typeface="Trebuchet MS" pitchFamily="34" charset="0"/>
              </a:rPr>
              <a:t>гуртків</a:t>
            </a:r>
            <a:endParaRPr lang="ru-RU" sz="2800">
              <a:latin typeface="Trebuchet MS" pitchFamily="34" charset="0"/>
            </a:endParaRPr>
          </a:p>
        </p:txBody>
      </p:sp>
      <p:pic>
        <p:nvPicPr>
          <p:cNvPr id="10250" name="Picture 68" descr="168605821761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7"/>
          <a:srcRect/>
          <a:stretch>
            <a:fillRect/>
          </a:stretch>
        </p:blipFill>
        <p:spPr>
          <a:xfrm>
            <a:off x="4440238" y="4076700"/>
            <a:ext cx="3168650" cy="1873250"/>
          </a:xfrm>
          <a:ln w="57150">
            <a:solidFill>
              <a:srgbClr val="000000"/>
            </a:solidFill>
          </a:ln>
        </p:spPr>
      </p:pic>
      <p:pic>
        <p:nvPicPr>
          <p:cNvPr id="10251" name="Picture 70" descr="1686058665037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8"/>
          <a:srcRect/>
          <a:stretch>
            <a:fillRect/>
          </a:stretch>
        </p:blipFill>
        <p:spPr>
          <a:xfrm>
            <a:off x="695325" y="4292600"/>
            <a:ext cx="2808288" cy="2108200"/>
          </a:xfrm>
          <a:solidFill>
            <a:srgbClr val="800000"/>
          </a:solidFill>
          <a:ln w="57150">
            <a:solidFill>
              <a:srgbClr val="000000"/>
            </a:solidFill>
          </a:ln>
        </p:spPr>
      </p:pic>
      <p:pic>
        <p:nvPicPr>
          <p:cNvPr id="10252" name="Picture 71" descr="168606080823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472488" y="3933825"/>
            <a:ext cx="3070225" cy="2305050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object 2"/>
          <p:cNvSpPr>
            <a:spLocks noChangeArrowheads="1"/>
          </p:cNvSpPr>
          <p:nvPr/>
        </p:nvSpPr>
        <p:spPr bwMode="auto">
          <a:xfrm>
            <a:off x="8637588" y="0"/>
            <a:ext cx="941387" cy="811213"/>
          </a:xfrm>
          <a:custGeom>
            <a:avLst/>
            <a:gdLst>
              <a:gd name="T0" fmla="*/ 0 w 940434"/>
              <a:gd name="T1" fmla="*/ 0 h 810895"/>
              <a:gd name="T2" fmla="*/ 940434 w 940434"/>
              <a:gd name="T3" fmla="*/ 810895 h 810895"/>
            </a:gdLst>
            <a:ahLst/>
            <a:cxnLst/>
            <a:rect l="T0" t="T1" r="T2" b="T3"/>
            <a:pathLst>
              <a:path w="940434" h="810895">
                <a:moveTo>
                  <a:pt x="0" y="810767"/>
                </a:moveTo>
                <a:lnTo>
                  <a:pt x="940308" y="810767"/>
                </a:lnTo>
                <a:lnTo>
                  <a:pt x="940308" y="0"/>
                </a:lnTo>
                <a:lnTo>
                  <a:pt x="0" y="0"/>
                </a:lnTo>
                <a:lnTo>
                  <a:pt x="0" y="810767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74" name="object 3"/>
          <p:cNvSpPr>
            <a:spLocks noChangeArrowheads="1"/>
          </p:cNvSpPr>
          <p:nvPr/>
        </p:nvSpPr>
        <p:spPr bwMode="auto">
          <a:xfrm>
            <a:off x="9655175" y="0"/>
            <a:ext cx="690563" cy="811213"/>
          </a:xfrm>
          <a:custGeom>
            <a:avLst/>
            <a:gdLst>
              <a:gd name="T0" fmla="*/ 0 w 690879"/>
              <a:gd name="T1" fmla="*/ 0 h 810895"/>
              <a:gd name="T2" fmla="*/ 690879 w 690879"/>
              <a:gd name="T3" fmla="*/ 810895 h 810895"/>
            </a:gdLst>
            <a:ahLst/>
            <a:cxnLst/>
            <a:rect l="T0" t="T1" r="T2" b="T3"/>
            <a:pathLst>
              <a:path w="690879" h="810895">
                <a:moveTo>
                  <a:pt x="0" y="810767"/>
                </a:moveTo>
                <a:lnTo>
                  <a:pt x="690371" y="810767"/>
                </a:lnTo>
                <a:lnTo>
                  <a:pt x="690371" y="0"/>
                </a:lnTo>
                <a:lnTo>
                  <a:pt x="0" y="0"/>
                </a:lnTo>
                <a:lnTo>
                  <a:pt x="0" y="810767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75" name="object 4"/>
          <p:cNvSpPr>
            <a:spLocks noChangeArrowheads="1"/>
          </p:cNvSpPr>
          <p:nvPr/>
        </p:nvSpPr>
        <p:spPr bwMode="auto">
          <a:xfrm>
            <a:off x="406400" y="1033463"/>
            <a:ext cx="7993063" cy="720725"/>
          </a:xfrm>
          <a:custGeom>
            <a:avLst/>
            <a:gdLst>
              <a:gd name="T0" fmla="*/ 0 w 7992109"/>
              <a:gd name="T1" fmla="*/ 0 h 721360"/>
              <a:gd name="T2" fmla="*/ 7992109 w 7992109"/>
              <a:gd name="T3" fmla="*/ 721360 h 721360"/>
            </a:gdLst>
            <a:ahLst/>
            <a:cxnLst/>
            <a:rect l="T0" t="T1" r="T2" b="T3"/>
            <a:pathLst>
              <a:path w="7992109" h="721360">
                <a:moveTo>
                  <a:pt x="7991856" y="0"/>
                </a:moveTo>
                <a:lnTo>
                  <a:pt x="0" y="0"/>
                </a:lnTo>
                <a:lnTo>
                  <a:pt x="0" y="720851"/>
                </a:lnTo>
                <a:lnTo>
                  <a:pt x="7991856" y="720851"/>
                </a:lnTo>
                <a:lnTo>
                  <a:pt x="7991856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grpSp>
        <p:nvGrpSpPr>
          <p:cNvPr id="28676" name="object 5"/>
          <p:cNvGrpSpPr>
            <a:grpSpLocks/>
          </p:cNvGrpSpPr>
          <p:nvPr/>
        </p:nvGrpSpPr>
        <p:grpSpPr bwMode="auto">
          <a:xfrm>
            <a:off x="8524875" y="1631950"/>
            <a:ext cx="3497263" cy="4787900"/>
            <a:chOff x="8497823" y="1595627"/>
            <a:chExt cx="3497579" cy="4787265"/>
          </a:xfrm>
        </p:grpSpPr>
        <p:sp>
          <p:nvSpPr>
            <p:cNvPr id="28692" name="object 6"/>
            <p:cNvSpPr>
              <a:spLocks noChangeArrowheads="1"/>
            </p:cNvSpPr>
            <p:nvPr/>
          </p:nvSpPr>
          <p:spPr bwMode="auto">
            <a:xfrm>
              <a:off x="9095231" y="1729739"/>
              <a:ext cx="2900680" cy="4653280"/>
            </a:xfrm>
            <a:custGeom>
              <a:avLst/>
              <a:gdLst>
                <a:gd name="T0" fmla="*/ 0 w 2900679"/>
                <a:gd name="T1" fmla="*/ 0 h 4653280"/>
                <a:gd name="T2" fmla="*/ 2900679 w 2900679"/>
                <a:gd name="T3" fmla="*/ 4653280 h 4653280"/>
              </a:gdLst>
              <a:ahLst/>
              <a:cxnLst/>
              <a:rect l="T0" t="T1" r="T2" b="T3"/>
              <a:pathLst>
                <a:path w="2900679" h="4653280">
                  <a:moveTo>
                    <a:pt x="2900172" y="0"/>
                  </a:moveTo>
                  <a:lnTo>
                    <a:pt x="0" y="0"/>
                  </a:lnTo>
                  <a:lnTo>
                    <a:pt x="0" y="4652772"/>
                  </a:lnTo>
                  <a:lnTo>
                    <a:pt x="2900172" y="4652772"/>
                  </a:lnTo>
                  <a:lnTo>
                    <a:pt x="2900172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693" name="object 7"/>
            <p:cNvSpPr>
              <a:spLocks noChangeArrowheads="1"/>
            </p:cNvSpPr>
            <p:nvPr/>
          </p:nvSpPr>
          <p:spPr bwMode="auto">
            <a:xfrm>
              <a:off x="8535923" y="1633727"/>
              <a:ext cx="3055620" cy="4651375"/>
            </a:xfrm>
            <a:custGeom>
              <a:avLst/>
              <a:gdLst>
                <a:gd name="T0" fmla="*/ 0 w 3055620"/>
                <a:gd name="T1" fmla="*/ 0 h 4651375"/>
                <a:gd name="T2" fmla="*/ 3055620 w 3055620"/>
                <a:gd name="T3" fmla="*/ 4651375 h 4651375"/>
              </a:gdLst>
              <a:ahLst/>
              <a:cxnLst/>
              <a:rect l="T0" t="T1" r="T2" b="T3"/>
              <a:pathLst>
                <a:path w="3055620" h="4651375">
                  <a:moveTo>
                    <a:pt x="0" y="4651248"/>
                  </a:moveTo>
                  <a:lnTo>
                    <a:pt x="3055620" y="4651248"/>
                  </a:lnTo>
                  <a:lnTo>
                    <a:pt x="3055620" y="0"/>
                  </a:lnTo>
                  <a:lnTo>
                    <a:pt x="0" y="0"/>
                  </a:lnTo>
                  <a:lnTo>
                    <a:pt x="0" y="4651248"/>
                  </a:lnTo>
                  <a:close/>
                </a:path>
              </a:pathLst>
            </a:custGeom>
            <a:noFill/>
            <a:ln w="76200">
              <a:solidFill>
                <a:srgbClr val="00AFE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28677" name="object 8"/>
          <p:cNvSpPr>
            <a:spLocks noChangeArrowheads="1"/>
          </p:cNvSpPr>
          <p:nvPr/>
        </p:nvSpPr>
        <p:spPr bwMode="auto">
          <a:xfrm>
            <a:off x="600075" y="5668963"/>
            <a:ext cx="6823075" cy="1189037"/>
          </a:xfrm>
          <a:custGeom>
            <a:avLst/>
            <a:gdLst>
              <a:gd name="T0" fmla="*/ 0 w 6823075"/>
              <a:gd name="T1" fmla="*/ 0 h 1188720"/>
              <a:gd name="T2" fmla="*/ 6823075 w 6823075"/>
              <a:gd name="T3" fmla="*/ 1188720 h 1188720"/>
            </a:gdLst>
            <a:ahLst/>
            <a:cxnLst/>
            <a:rect l="T0" t="T1" r="T2" b="T3"/>
            <a:pathLst>
              <a:path w="6823075" h="1188720">
                <a:moveTo>
                  <a:pt x="6822948" y="0"/>
                </a:moveTo>
                <a:lnTo>
                  <a:pt x="0" y="0"/>
                </a:lnTo>
                <a:lnTo>
                  <a:pt x="0" y="1188720"/>
                </a:lnTo>
                <a:lnTo>
                  <a:pt x="6822948" y="1188720"/>
                </a:lnTo>
                <a:lnTo>
                  <a:pt x="6822948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grpSp>
        <p:nvGrpSpPr>
          <p:cNvPr id="28678" name="object 9"/>
          <p:cNvGrpSpPr>
            <a:grpSpLocks/>
          </p:cNvGrpSpPr>
          <p:nvPr/>
        </p:nvGrpSpPr>
        <p:grpSpPr bwMode="auto">
          <a:xfrm>
            <a:off x="-38100" y="2474913"/>
            <a:ext cx="715963" cy="2544762"/>
            <a:chOff x="-38100" y="2474976"/>
            <a:chExt cx="716280" cy="2545080"/>
          </a:xfrm>
        </p:grpSpPr>
        <p:sp>
          <p:nvSpPr>
            <p:cNvPr id="28690" name="object 10"/>
            <p:cNvSpPr>
              <a:spLocks noChangeArrowheads="1"/>
            </p:cNvSpPr>
            <p:nvPr/>
          </p:nvSpPr>
          <p:spPr bwMode="auto">
            <a:xfrm>
              <a:off x="0" y="2474976"/>
              <a:ext cx="678180" cy="2068195"/>
            </a:xfrm>
            <a:custGeom>
              <a:avLst/>
              <a:gdLst>
                <a:gd name="T0" fmla="*/ 0 w 678180"/>
                <a:gd name="T1" fmla="*/ 0 h 2068195"/>
                <a:gd name="T2" fmla="*/ 678180 w 678180"/>
                <a:gd name="T3" fmla="*/ 2068195 h 2068195"/>
              </a:gdLst>
              <a:ahLst/>
              <a:cxnLst/>
              <a:rect l="T0" t="T1" r="T2" b="T3"/>
              <a:pathLst>
                <a:path w="678180" h="2068195">
                  <a:moveTo>
                    <a:pt x="678180" y="0"/>
                  </a:moveTo>
                  <a:lnTo>
                    <a:pt x="0" y="0"/>
                  </a:lnTo>
                  <a:lnTo>
                    <a:pt x="0" y="2068068"/>
                  </a:lnTo>
                  <a:lnTo>
                    <a:pt x="678180" y="2068068"/>
                  </a:lnTo>
                  <a:lnTo>
                    <a:pt x="67818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691" name="object 11"/>
            <p:cNvSpPr>
              <a:spLocks noChangeArrowheads="1"/>
            </p:cNvSpPr>
            <p:nvPr/>
          </p:nvSpPr>
          <p:spPr bwMode="auto">
            <a:xfrm>
              <a:off x="0" y="2642616"/>
              <a:ext cx="463550" cy="2339340"/>
            </a:xfrm>
            <a:custGeom>
              <a:avLst/>
              <a:gdLst>
                <a:gd name="T0" fmla="*/ 0 w 463550"/>
                <a:gd name="T1" fmla="*/ 0 h 2339340"/>
                <a:gd name="T2" fmla="*/ 463550 w 463550"/>
                <a:gd name="T3" fmla="*/ 2339340 h 2339340"/>
              </a:gdLst>
              <a:ahLst/>
              <a:cxnLst/>
              <a:rect l="T0" t="T1" r="T2" b="T3"/>
              <a:pathLst>
                <a:path w="463550" h="2339340">
                  <a:moveTo>
                    <a:pt x="0" y="2339339"/>
                  </a:moveTo>
                  <a:lnTo>
                    <a:pt x="463296" y="2339339"/>
                  </a:lnTo>
                  <a:lnTo>
                    <a:pt x="463296" y="0"/>
                  </a:lnTo>
                  <a:lnTo>
                    <a:pt x="0" y="0"/>
                  </a:lnTo>
                </a:path>
              </a:pathLst>
            </a:custGeom>
            <a:noFill/>
            <a:ln w="76200">
              <a:solidFill>
                <a:srgbClr val="00AFE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28679" name="object 12"/>
          <p:cNvSpPr>
            <a:spLocks noGrp="1"/>
          </p:cNvSpPr>
          <p:nvPr>
            <p:ph type="title"/>
          </p:nvPr>
        </p:nvSpPr>
        <p:spPr>
          <a:xfrm>
            <a:off x="25400" y="234950"/>
            <a:ext cx="9629775" cy="842963"/>
          </a:xfrm>
        </p:spPr>
        <p:txBody>
          <a:bodyPr tIns="12065"/>
          <a:lstStyle/>
          <a:p>
            <a:pPr marL="12700" algn="l" eaLnBrk="1" hangingPunct="1">
              <a:spcBef>
                <a:spcPts val="100"/>
              </a:spcBef>
            </a:pPr>
            <a:r>
              <a:rPr lang="ru-RU" sz="5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Дотримання безпечних та</a:t>
            </a:r>
          </a:p>
        </p:txBody>
      </p:sp>
      <p:sp>
        <p:nvSpPr>
          <p:cNvPr id="28680" name="object 13"/>
          <p:cNvSpPr txBox="1">
            <a:spLocks noChangeArrowheads="1"/>
          </p:cNvSpPr>
          <p:nvPr/>
        </p:nvSpPr>
        <p:spPr bwMode="auto">
          <a:xfrm>
            <a:off x="231775" y="1016000"/>
            <a:ext cx="11696700" cy="84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065" rIns="0" bIns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5400" b="1">
                <a:latin typeface="Times New Roman" pitchFamily="18" charset="0"/>
                <a:cs typeface="Times New Roman" pitchFamily="18" charset="0"/>
              </a:rPr>
              <a:t>нешкідливих умов навчання та праці</a:t>
            </a:r>
            <a:endParaRPr lang="ru-RU" sz="5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81" name="object 14"/>
          <p:cNvSpPr txBox="1">
            <a:spLocks noChangeArrowheads="1"/>
          </p:cNvSpPr>
          <p:nvPr/>
        </p:nvSpPr>
        <p:spPr bwMode="auto">
          <a:xfrm>
            <a:off x="847725" y="2474913"/>
            <a:ext cx="7327900" cy="323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61594" rIns="0" bIns="0">
            <a:spAutoFit/>
          </a:bodyPr>
          <a:lstStyle/>
          <a:p>
            <a:pPr marL="12700">
              <a:lnSpc>
                <a:spcPts val="2163"/>
              </a:lnSpc>
              <a:spcBef>
                <a:spcPts val="488"/>
              </a:spcBef>
            </a:pPr>
            <a:r>
              <a:rPr lang="ru-RU" sz="2100" b="1" i="1">
                <a:latin typeface="Verdana" pitchFamily="34" charset="0"/>
              </a:rPr>
              <a:t>Заклад забезпечено антисептичними засобами,  безконтактними термометрами, облаштовано  ізолятор.</a:t>
            </a:r>
            <a:endParaRPr lang="ru-RU" sz="2100">
              <a:latin typeface="Verdana" pitchFamily="34" charset="0"/>
            </a:endParaRPr>
          </a:p>
          <a:p>
            <a:pPr marL="12700">
              <a:spcBef>
                <a:spcPts val="625"/>
              </a:spcBef>
            </a:pPr>
            <a:r>
              <a:rPr lang="ru-RU" sz="2100" b="1" i="1">
                <a:latin typeface="Verdana" pitchFamily="34" charset="0"/>
              </a:rPr>
              <a:t>Здійснено технічне обслуговування вогнегасників.</a:t>
            </a:r>
            <a:endParaRPr lang="ru-RU" sz="2100">
              <a:latin typeface="Verdana" pitchFamily="34" charset="0"/>
            </a:endParaRPr>
          </a:p>
          <a:p>
            <a:pPr marL="12700">
              <a:lnSpc>
                <a:spcPts val="2163"/>
              </a:lnSpc>
              <a:spcBef>
                <a:spcPts val="1025"/>
              </a:spcBef>
            </a:pPr>
            <a:r>
              <a:rPr lang="uk-UA" sz="2100" b="1" i="1">
                <a:latin typeface="Verdana" pitchFamily="34" charset="0"/>
              </a:rPr>
              <a:t>Школа забезпечена аптечкою, </a:t>
            </a:r>
            <a:r>
              <a:rPr lang="ru-RU" sz="2100" b="1" i="1">
                <a:latin typeface="Verdana" pitchFamily="34" charset="0"/>
              </a:rPr>
              <a:t> </a:t>
            </a:r>
            <a:r>
              <a:rPr lang="uk-UA" sz="2100" b="1" i="1">
                <a:latin typeface="Verdana" pitchFamily="34" charset="0"/>
              </a:rPr>
              <a:t>яку</a:t>
            </a:r>
            <a:r>
              <a:rPr lang="ru-RU" sz="2100" b="1" i="1">
                <a:latin typeface="Verdana" pitchFamily="34" charset="0"/>
              </a:rPr>
              <a:t> укомплектовано  необхідними медикаментами та перев'язувальними  матеріалами.</a:t>
            </a:r>
            <a:endParaRPr lang="ru-RU" sz="2100">
              <a:latin typeface="Verdana" pitchFamily="34" charset="0"/>
            </a:endParaRPr>
          </a:p>
          <a:p>
            <a:pPr marL="12700">
              <a:lnSpc>
                <a:spcPts val="2338"/>
              </a:lnSpc>
              <a:spcBef>
                <a:spcPts val="625"/>
              </a:spcBef>
            </a:pPr>
            <a:r>
              <a:rPr lang="ru-RU" sz="2100" b="1" i="1">
                <a:latin typeface="Verdana" pitchFamily="34" charset="0"/>
              </a:rPr>
              <a:t>Дотримання карантинних норм та санітарно-</a:t>
            </a:r>
            <a:endParaRPr lang="ru-RU" sz="2100">
              <a:latin typeface="Verdana" pitchFamily="34" charset="0"/>
            </a:endParaRPr>
          </a:p>
          <a:p>
            <a:pPr marL="12700">
              <a:lnSpc>
                <a:spcPts val="2338"/>
              </a:lnSpc>
            </a:pPr>
            <a:r>
              <a:rPr lang="ru-RU" sz="2100" b="1" i="1">
                <a:latin typeface="Verdana" pitchFamily="34" charset="0"/>
              </a:rPr>
              <a:t>гігієнічного режиму роботи школи.</a:t>
            </a:r>
            <a:endParaRPr lang="ru-RU" sz="2100">
              <a:latin typeface="Verdana" pitchFamily="34" charset="0"/>
            </a:endParaRPr>
          </a:p>
        </p:txBody>
      </p:sp>
      <p:sp>
        <p:nvSpPr>
          <p:cNvPr id="28682" name="object 15"/>
          <p:cNvSpPr>
            <a:spLocks noChangeArrowheads="1"/>
          </p:cNvSpPr>
          <p:nvPr/>
        </p:nvSpPr>
        <p:spPr bwMode="auto">
          <a:xfrm>
            <a:off x="9617075" y="0"/>
            <a:ext cx="1111250" cy="920750"/>
          </a:xfrm>
          <a:custGeom>
            <a:avLst/>
            <a:gdLst>
              <a:gd name="T0" fmla="*/ 0 w 1112520"/>
              <a:gd name="T1" fmla="*/ 0 h 920750"/>
              <a:gd name="T2" fmla="*/ 1112520 w 1112520"/>
              <a:gd name="T3" fmla="*/ 920750 h 920750"/>
            </a:gdLst>
            <a:ahLst/>
            <a:cxnLst/>
            <a:rect l="T0" t="T1" r="T2" b="T3"/>
            <a:pathLst>
              <a:path w="1112520" h="920750">
                <a:moveTo>
                  <a:pt x="0" y="920496"/>
                </a:moveTo>
                <a:lnTo>
                  <a:pt x="1112520" y="920496"/>
                </a:lnTo>
                <a:lnTo>
                  <a:pt x="1112520" y="0"/>
                </a:lnTo>
              </a:path>
              <a:path w="1112520" h="920750">
                <a:moveTo>
                  <a:pt x="0" y="0"/>
                </a:moveTo>
                <a:lnTo>
                  <a:pt x="0" y="920496"/>
                </a:lnTo>
              </a:path>
            </a:pathLst>
          </a:custGeom>
          <a:noFill/>
          <a:ln w="76200">
            <a:solidFill>
              <a:srgbClr val="00AFEF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8684" name="object 17"/>
          <p:cNvSpPr>
            <a:spLocks noChangeArrowheads="1"/>
          </p:cNvSpPr>
          <p:nvPr/>
        </p:nvSpPr>
        <p:spPr bwMode="auto">
          <a:xfrm>
            <a:off x="463550" y="6419850"/>
            <a:ext cx="820738" cy="438150"/>
          </a:xfrm>
          <a:custGeom>
            <a:avLst/>
            <a:gdLst>
              <a:gd name="T0" fmla="*/ 0 w 820419"/>
              <a:gd name="T1" fmla="*/ 0 h 437515"/>
              <a:gd name="T2" fmla="*/ 820419 w 820419"/>
              <a:gd name="T3" fmla="*/ 437515 h 437515"/>
            </a:gdLst>
            <a:ahLst/>
            <a:cxnLst/>
            <a:rect l="T0" t="T1" r="T2" b="T3"/>
            <a:pathLst>
              <a:path w="820419" h="437515">
                <a:moveTo>
                  <a:pt x="819912" y="437386"/>
                </a:moveTo>
                <a:lnTo>
                  <a:pt x="819912" y="0"/>
                </a:lnTo>
                <a:lnTo>
                  <a:pt x="0" y="0"/>
                </a:lnTo>
                <a:lnTo>
                  <a:pt x="0" y="437386"/>
                </a:lnTo>
              </a:path>
            </a:pathLst>
          </a:custGeom>
          <a:noFill/>
          <a:ln w="76200">
            <a:solidFill>
              <a:srgbClr val="00AFEF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grpSp>
        <p:nvGrpSpPr>
          <p:cNvPr id="28685" name="object 18"/>
          <p:cNvGrpSpPr>
            <a:grpSpLocks/>
          </p:cNvGrpSpPr>
          <p:nvPr/>
        </p:nvGrpSpPr>
        <p:grpSpPr bwMode="auto">
          <a:xfrm>
            <a:off x="7059613" y="1993900"/>
            <a:ext cx="4456112" cy="4902200"/>
            <a:chOff x="7059168" y="1993392"/>
            <a:chExt cx="4456430" cy="4902835"/>
          </a:xfrm>
        </p:grpSpPr>
        <p:sp>
          <p:nvSpPr>
            <p:cNvPr id="28686" name="object 19"/>
            <p:cNvSpPr>
              <a:spLocks noChangeArrowheads="1"/>
            </p:cNvSpPr>
            <p:nvPr/>
          </p:nvSpPr>
          <p:spPr bwMode="auto">
            <a:xfrm>
              <a:off x="7097268" y="5910072"/>
              <a:ext cx="2516505" cy="948055"/>
            </a:xfrm>
            <a:custGeom>
              <a:avLst/>
              <a:gdLst>
                <a:gd name="T0" fmla="*/ 0 w 2516504"/>
                <a:gd name="T1" fmla="*/ 0 h 948054"/>
                <a:gd name="T2" fmla="*/ 2516504 w 2516504"/>
                <a:gd name="T3" fmla="*/ 948054 h 948054"/>
              </a:gdLst>
              <a:ahLst/>
              <a:cxnLst/>
              <a:rect l="T0" t="T1" r="T2" b="T3"/>
              <a:pathLst>
                <a:path w="2516504" h="948054">
                  <a:moveTo>
                    <a:pt x="2516124" y="947926"/>
                  </a:moveTo>
                  <a:lnTo>
                    <a:pt x="2516124" y="0"/>
                  </a:lnTo>
                  <a:lnTo>
                    <a:pt x="0" y="0"/>
                  </a:lnTo>
                  <a:lnTo>
                    <a:pt x="0" y="947926"/>
                  </a:lnTo>
                </a:path>
              </a:pathLst>
            </a:custGeom>
            <a:noFill/>
            <a:ln w="76200">
              <a:solidFill>
                <a:srgbClr val="00AFE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687" name="object 20"/>
            <p:cNvSpPr>
              <a:spLocks noChangeArrowheads="1"/>
            </p:cNvSpPr>
            <p:nvPr/>
          </p:nvSpPr>
          <p:spPr bwMode="auto">
            <a:xfrm>
              <a:off x="7584948" y="1993392"/>
              <a:ext cx="3435096" cy="4579620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688" name="object 21"/>
            <p:cNvSpPr>
              <a:spLocks noChangeArrowheads="1"/>
            </p:cNvSpPr>
            <p:nvPr/>
          </p:nvSpPr>
          <p:spPr bwMode="auto">
            <a:xfrm>
              <a:off x="9345168" y="4728970"/>
              <a:ext cx="2170176" cy="2129027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689" name="object 22"/>
            <p:cNvSpPr>
              <a:spLocks noChangeArrowheads="1"/>
            </p:cNvSpPr>
            <p:nvPr/>
          </p:nvSpPr>
          <p:spPr bwMode="auto">
            <a:xfrm>
              <a:off x="7431024" y="4905756"/>
              <a:ext cx="962025" cy="725805"/>
            </a:xfrm>
            <a:custGeom>
              <a:avLst/>
              <a:gdLst>
                <a:gd name="T0" fmla="*/ 0 w 962025"/>
                <a:gd name="T1" fmla="*/ 0 h 725804"/>
                <a:gd name="T2" fmla="*/ 962025 w 962025"/>
                <a:gd name="T3" fmla="*/ 725804 h 725804"/>
              </a:gdLst>
              <a:ahLst/>
              <a:cxnLst/>
              <a:rect l="T0" t="T1" r="T2" b="T3"/>
              <a:pathLst>
                <a:path w="962025" h="725804">
                  <a:moveTo>
                    <a:pt x="924559" y="0"/>
                  </a:moveTo>
                  <a:lnTo>
                    <a:pt x="881790" y="5236"/>
                  </a:lnTo>
                  <a:lnTo>
                    <a:pt x="838057" y="15795"/>
                  </a:lnTo>
                  <a:lnTo>
                    <a:pt x="793347" y="31664"/>
                  </a:lnTo>
                  <a:lnTo>
                    <a:pt x="747649" y="52832"/>
                  </a:lnTo>
                  <a:lnTo>
                    <a:pt x="703143" y="80093"/>
                  </a:lnTo>
                  <a:lnTo>
                    <a:pt x="662019" y="114236"/>
                  </a:lnTo>
                  <a:lnTo>
                    <a:pt x="624276" y="155237"/>
                  </a:lnTo>
                  <a:lnTo>
                    <a:pt x="589915" y="203073"/>
                  </a:lnTo>
                  <a:lnTo>
                    <a:pt x="569923" y="239109"/>
                  </a:lnTo>
                  <a:lnTo>
                    <a:pt x="553381" y="278892"/>
                  </a:lnTo>
                  <a:lnTo>
                    <a:pt x="540289" y="322421"/>
                  </a:lnTo>
                  <a:lnTo>
                    <a:pt x="530648" y="369697"/>
                  </a:lnTo>
                  <a:lnTo>
                    <a:pt x="524457" y="420719"/>
                  </a:lnTo>
                  <a:lnTo>
                    <a:pt x="521716" y="475488"/>
                  </a:lnTo>
                  <a:lnTo>
                    <a:pt x="525500" y="523186"/>
                  </a:lnTo>
                  <a:lnTo>
                    <a:pt x="536463" y="567801"/>
                  </a:lnTo>
                  <a:lnTo>
                    <a:pt x="554595" y="609344"/>
                  </a:lnTo>
                  <a:lnTo>
                    <a:pt x="579881" y="647827"/>
                  </a:lnTo>
                  <a:lnTo>
                    <a:pt x="612102" y="680346"/>
                  </a:lnTo>
                  <a:lnTo>
                    <a:pt x="651049" y="704122"/>
                  </a:lnTo>
                  <a:lnTo>
                    <a:pt x="696735" y="719150"/>
                  </a:lnTo>
                  <a:lnTo>
                    <a:pt x="749173" y="725424"/>
                  </a:lnTo>
                  <a:lnTo>
                    <a:pt x="794061" y="721090"/>
                  </a:lnTo>
                  <a:lnTo>
                    <a:pt x="834437" y="710266"/>
                  </a:lnTo>
                  <a:lnTo>
                    <a:pt x="870313" y="692955"/>
                  </a:lnTo>
                  <a:lnTo>
                    <a:pt x="901700" y="669163"/>
                  </a:lnTo>
                  <a:lnTo>
                    <a:pt x="927300" y="640417"/>
                  </a:lnTo>
                  <a:lnTo>
                    <a:pt x="957260" y="573258"/>
                  </a:lnTo>
                  <a:lnTo>
                    <a:pt x="961644" y="534797"/>
                  </a:lnTo>
                  <a:lnTo>
                    <a:pt x="958361" y="495220"/>
                  </a:lnTo>
                  <a:lnTo>
                    <a:pt x="933319" y="427783"/>
                  </a:lnTo>
                  <a:lnTo>
                    <a:pt x="884104" y="377249"/>
                  </a:lnTo>
                  <a:lnTo>
                    <a:pt x="844782" y="359156"/>
                  </a:lnTo>
                  <a:lnTo>
                    <a:pt x="714501" y="359156"/>
                  </a:lnTo>
                  <a:lnTo>
                    <a:pt x="722931" y="318605"/>
                  </a:lnTo>
                  <a:lnTo>
                    <a:pt x="738314" y="282686"/>
                  </a:lnTo>
                  <a:lnTo>
                    <a:pt x="760650" y="251410"/>
                  </a:lnTo>
                  <a:lnTo>
                    <a:pt x="789940" y="224790"/>
                  </a:lnTo>
                  <a:lnTo>
                    <a:pt x="822868" y="203049"/>
                  </a:lnTo>
                  <a:lnTo>
                    <a:pt x="890202" y="174855"/>
                  </a:lnTo>
                  <a:lnTo>
                    <a:pt x="924559" y="168402"/>
                  </a:lnTo>
                  <a:lnTo>
                    <a:pt x="924559" y="0"/>
                  </a:lnTo>
                  <a:close/>
                </a:path>
                <a:path w="962025" h="725804">
                  <a:moveTo>
                    <a:pt x="768857" y="346710"/>
                  </a:moveTo>
                  <a:lnTo>
                    <a:pt x="724026" y="355219"/>
                  </a:lnTo>
                  <a:lnTo>
                    <a:pt x="714501" y="359156"/>
                  </a:lnTo>
                  <a:lnTo>
                    <a:pt x="844782" y="359156"/>
                  </a:lnTo>
                  <a:lnTo>
                    <a:pt x="812718" y="350666"/>
                  </a:lnTo>
                  <a:lnTo>
                    <a:pt x="768857" y="346710"/>
                  </a:lnTo>
                  <a:close/>
                </a:path>
                <a:path w="962025" h="725804">
                  <a:moveTo>
                    <a:pt x="405256" y="0"/>
                  </a:moveTo>
                  <a:lnTo>
                    <a:pt x="362442" y="5236"/>
                  </a:lnTo>
                  <a:lnTo>
                    <a:pt x="318579" y="15795"/>
                  </a:lnTo>
                  <a:lnTo>
                    <a:pt x="273669" y="31664"/>
                  </a:lnTo>
                  <a:lnTo>
                    <a:pt x="227710" y="52832"/>
                  </a:lnTo>
                  <a:lnTo>
                    <a:pt x="182919" y="80093"/>
                  </a:lnTo>
                  <a:lnTo>
                    <a:pt x="141509" y="114236"/>
                  </a:lnTo>
                  <a:lnTo>
                    <a:pt x="103481" y="155237"/>
                  </a:lnTo>
                  <a:lnTo>
                    <a:pt x="68833" y="203073"/>
                  </a:lnTo>
                  <a:lnTo>
                    <a:pt x="48618" y="239109"/>
                  </a:lnTo>
                  <a:lnTo>
                    <a:pt x="31909" y="278892"/>
                  </a:lnTo>
                  <a:lnTo>
                    <a:pt x="18700" y="322421"/>
                  </a:lnTo>
                  <a:lnTo>
                    <a:pt x="8984" y="369697"/>
                  </a:lnTo>
                  <a:lnTo>
                    <a:pt x="2752" y="420719"/>
                  </a:lnTo>
                  <a:lnTo>
                    <a:pt x="0" y="475488"/>
                  </a:lnTo>
                  <a:lnTo>
                    <a:pt x="3855" y="523186"/>
                  </a:lnTo>
                  <a:lnTo>
                    <a:pt x="15033" y="567801"/>
                  </a:lnTo>
                  <a:lnTo>
                    <a:pt x="33522" y="609344"/>
                  </a:lnTo>
                  <a:lnTo>
                    <a:pt x="59308" y="647827"/>
                  </a:lnTo>
                  <a:lnTo>
                    <a:pt x="92029" y="680346"/>
                  </a:lnTo>
                  <a:lnTo>
                    <a:pt x="131333" y="704122"/>
                  </a:lnTo>
                  <a:lnTo>
                    <a:pt x="177234" y="719150"/>
                  </a:lnTo>
                  <a:lnTo>
                    <a:pt x="229743" y="725424"/>
                  </a:lnTo>
                  <a:lnTo>
                    <a:pt x="274704" y="721090"/>
                  </a:lnTo>
                  <a:lnTo>
                    <a:pt x="315118" y="710266"/>
                  </a:lnTo>
                  <a:lnTo>
                    <a:pt x="351008" y="692955"/>
                  </a:lnTo>
                  <a:lnTo>
                    <a:pt x="382397" y="669163"/>
                  </a:lnTo>
                  <a:lnTo>
                    <a:pt x="408017" y="640417"/>
                  </a:lnTo>
                  <a:lnTo>
                    <a:pt x="438064" y="573258"/>
                  </a:lnTo>
                  <a:lnTo>
                    <a:pt x="442468" y="534797"/>
                  </a:lnTo>
                  <a:lnTo>
                    <a:pt x="439130" y="495220"/>
                  </a:lnTo>
                  <a:lnTo>
                    <a:pt x="414071" y="427783"/>
                  </a:lnTo>
                  <a:lnTo>
                    <a:pt x="364801" y="377249"/>
                  </a:lnTo>
                  <a:lnTo>
                    <a:pt x="325479" y="359156"/>
                  </a:lnTo>
                  <a:lnTo>
                    <a:pt x="195199" y="359156"/>
                  </a:lnTo>
                  <a:lnTo>
                    <a:pt x="203628" y="318605"/>
                  </a:lnTo>
                  <a:lnTo>
                    <a:pt x="219011" y="282686"/>
                  </a:lnTo>
                  <a:lnTo>
                    <a:pt x="241347" y="251410"/>
                  </a:lnTo>
                  <a:lnTo>
                    <a:pt x="270636" y="224790"/>
                  </a:lnTo>
                  <a:lnTo>
                    <a:pt x="303565" y="203049"/>
                  </a:lnTo>
                  <a:lnTo>
                    <a:pt x="370899" y="174855"/>
                  </a:lnTo>
                  <a:lnTo>
                    <a:pt x="405256" y="168402"/>
                  </a:lnTo>
                  <a:lnTo>
                    <a:pt x="405256" y="0"/>
                  </a:lnTo>
                  <a:close/>
                </a:path>
                <a:path w="962025" h="725804">
                  <a:moveTo>
                    <a:pt x="249554" y="346710"/>
                  </a:moveTo>
                  <a:lnTo>
                    <a:pt x="204724" y="355219"/>
                  </a:lnTo>
                  <a:lnTo>
                    <a:pt x="195199" y="359156"/>
                  </a:lnTo>
                  <a:lnTo>
                    <a:pt x="325479" y="359156"/>
                  </a:lnTo>
                  <a:lnTo>
                    <a:pt x="293415" y="350666"/>
                  </a:lnTo>
                  <a:lnTo>
                    <a:pt x="249554" y="346710"/>
                  </a:lnTo>
                  <a:close/>
                </a:path>
              </a:pathLst>
            </a:custGeom>
            <a:solidFill>
              <a:srgbClr val="2DC0FF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object 2"/>
          <p:cNvSpPr>
            <a:spLocks noChangeArrowheads="1"/>
          </p:cNvSpPr>
          <p:nvPr/>
        </p:nvSpPr>
        <p:spPr bwMode="auto">
          <a:xfrm>
            <a:off x="0" y="5803900"/>
            <a:ext cx="8758238" cy="1054100"/>
          </a:xfrm>
          <a:custGeom>
            <a:avLst/>
            <a:gdLst>
              <a:gd name="T0" fmla="*/ 0 w 8758555"/>
              <a:gd name="T1" fmla="*/ 0 h 1054734"/>
              <a:gd name="T2" fmla="*/ 8758555 w 8758555"/>
              <a:gd name="T3" fmla="*/ 1054734 h 1054734"/>
            </a:gdLst>
            <a:ahLst/>
            <a:cxnLst/>
            <a:rect l="T0" t="T1" r="T2" b="T3"/>
            <a:pathLst>
              <a:path w="8758555" h="1054734">
                <a:moveTo>
                  <a:pt x="0" y="0"/>
                </a:moveTo>
                <a:lnTo>
                  <a:pt x="0" y="1054605"/>
                </a:lnTo>
                <a:lnTo>
                  <a:pt x="8758426" y="1054605"/>
                </a:lnTo>
                <a:lnTo>
                  <a:pt x="875842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29698" name="object 4"/>
          <p:cNvSpPr>
            <a:spLocks noGrp="1"/>
          </p:cNvSpPr>
          <p:nvPr>
            <p:ph type="title"/>
          </p:nvPr>
        </p:nvSpPr>
        <p:spPr>
          <a:xfrm>
            <a:off x="623888" y="128588"/>
            <a:ext cx="9774237" cy="1657350"/>
          </a:xfrm>
        </p:spPr>
        <p:txBody>
          <a:bodyPr tIns="12065"/>
          <a:lstStyle/>
          <a:p>
            <a:pPr marL="12700" algn="l" eaLnBrk="1" hangingPunct="1">
              <a:spcBef>
                <a:spcPts val="100"/>
              </a:spcBef>
            </a:pPr>
            <a:r>
              <a:rPr lang="uk-UA" sz="5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Громадсько-активний </a:t>
            </a:r>
            <a:br>
              <a:rPr lang="uk-UA" sz="5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5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заклад</a:t>
            </a:r>
            <a:endParaRPr lang="ru-RU" sz="54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99" name="object 6"/>
          <p:cNvSpPr txBox="1">
            <a:spLocks noChangeArrowheads="1"/>
          </p:cNvSpPr>
          <p:nvPr/>
        </p:nvSpPr>
        <p:spPr bwMode="auto">
          <a:xfrm>
            <a:off x="479425" y="1844675"/>
            <a:ext cx="6034088" cy="377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92710" rIns="0" bIns="0">
            <a:spAutoFit/>
          </a:bodyPr>
          <a:lstStyle/>
          <a:p>
            <a:pPr marL="12700">
              <a:spcBef>
                <a:spcPts val="725"/>
              </a:spcBef>
            </a:pPr>
            <a:r>
              <a:rPr lang="uk-UA" sz="2100" b="1" i="1">
                <a:latin typeface="Verdana" pitchFamily="34" charset="0"/>
              </a:rPr>
              <a:t>Співпраця  з:</a:t>
            </a:r>
            <a:endParaRPr lang="uk-UA" sz="2100">
              <a:latin typeface="Verdana" pitchFamily="34" charset="0"/>
            </a:endParaRPr>
          </a:p>
          <a:p>
            <a:pPr marL="12700">
              <a:lnSpc>
                <a:spcPts val="2388"/>
              </a:lnSpc>
              <a:spcBef>
                <a:spcPts val="638"/>
              </a:spcBef>
              <a:buSzPct val="95000"/>
              <a:buFont typeface="Arial" charset="0"/>
              <a:buChar char="•"/>
            </a:pPr>
            <a:r>
              <a:rPr lang="uk-UA" sz="2100" b="1" i="1">
                <a:latin typeface="Verdana" pitchFamily="34" charset="0"/>
              </a:rPr>
              <a:t> Лешківським психоневрологічним інтернатом</a:t>
            </a:r>
            <a:r>
              <a:rPr lang="uk-UA" sz="2000">
                <a:latin typeface="Verdana" pitchFamily="34" charset="0"/>
              </a:rPr>
              <a:t> ( концерт для людей з особливими потребами)</a:t>
            </a:r>
          </a:p>
          <a:p>
            <a:pPr marL="12700">
              <a:spcBef>
                <a:spcPts val="25"/>
              </a:spcBef>
              <a:buFont typeface="Arial" charset="0"/>
              <a:buChar char="•"/>
            </a:pPr>
            <a:r>
              <a:rPr lang="uk-UA" sz="2400">
                <a:latin typeface="Verdana" pitchFamily="34" charset="0"/>
              </a:rPr>
              <a:t> </a:t>
            </a:r>
            <a:r>
              <a:rPr lang="uk-UA" sz="2000" b="1" i="1">
                <a:latin typeface="Verdana" pitchFamily="34" charset="0"/>
              </a:rPr>
              <a:t>сільською бібліотекою с. Варяж;</a:t>
            </a:r>
          </a:p>
          <a:p>
            <a:pPr marL="12700">
              <a:spcBef>
                <a:spcPts val="25"/>
              </a:spcBef>
              <a:buFont typeface="Arial" charset="0"/>
              <a:buChar char="•"/>
            </a:pPr>
            <a:r>
              <a:rPr lang="uk-UA" sz="2000" b="1" i="1">
                <a:latin typeface="Verdana" pitchFamily="34" charset="0"/>
              </a:rPr>
              <a:t> народним домом с. Варяж</a:t>
            </a:r>
          </a:p>
          <a:p>
            <a:pPr marL="12700"/>
            <a:endParaRPr lang="uk-UA" sz="2100" b="1" i="1">
              <a:latin typeface="Verdana" pitchFamily="34" charset="0"/>
            </a:endParaRPr>
          </a:p>
          <a:p>
            <a:pPr marL="12700"/>
            <a:r>
              <a:rPr lang="uk-UA" sz="2100" b="1" i="1">
                <a:latin typeface="Verdana" pitchFamily="34" charset="0"/>
              </a:rPr>
              <a:t>Зустрічі з:</a:t>
            </a:r>
            <a:endParaRPr lang="uk-UA" sz="2100">
              <a:latin typeface="Verdana" pitchFamily="34" charset="0"/>
            </a:endParaRPr>
          </a:p>
          <a:p>
            <a:pPr marL="12700">
              <a:lnSpc>
                <a:spcPts val="2338"/>
              </a:lnSpc>
              <a:spcBef>
                <a:spcPts val="638"/>
              </a:spcBef>
              <a:buSzPct val="95000"/>
              <a:buFont typeface="Arial" charset="0"/>
              <a:buChar char="•"/>
            </a:pPr>
            <a:r>
              <a:rPr lang="uk-UA" sz="2100" b="1" i="1">
                <a:latin typeface="Verdana" pitchFamily="34" charset="0"/>
              </a:rPr>
              <a:t>Представниками патрульної поліції, прикордонної служби.</a:t>
            </a:r>
          </a:p>
          <a:p>
            <a:pPr marL="12700">
              <a:lnSpc>
                <a:spcPts val="2338"/>
              </a:lnSpc>
              <a:spcBef>
                <a:spcPts val="638"/>
              </a:spcBef>
              <a:buSzPct val="95000"/>
              <a:buFont typeface="Arial" charset="0"/>
              <a:buChar char="•"/>
            </a:pPr>
            <a:r>
              <a:rPr lang="uk-UA" sz="2100" b="1" i="1">
                <a:latin typeface="Verdana" pitchFamily="34" charset="0"/>
              </a:rPr>
              <a:t> Відвідування музеїв</a:t>
            </a:r>
            <a:endParaRPr lang="uk-UA" sz="2100">
              <a:latin typeface="Verdana" pitchFamily="34" charset="0"/>
            </a:endParaRPr>
          </a:p>
        </p:txBody>
      </p:sp>
      <p:grpSp>
        <p:nvGrpSpPr>
          <p:cNvPr id="29700" name="object 7"/>
          <p:cNvGrpSpPr>
            <a:grpSpLocks/>
          </p:cNvGrpSpPr>
          <p:nvPr/>
        </p:nvGrpSpPr>
        <p:grpSpPr bwMode="auto">
          <a:xfrm>
            <a:off x="0" y="0"/>
            <a:ext cx="501650" cy="2546350"/>
            <a:chOff x="-38100" y="0"/>
            <a:chExt cx="501650" cy="2546985"/>
          </a:xfrm>
        </p:grpSpPr>
        <p:sp>
          <p:nvSpPr>
            <p:cNvPr id="29705" name="object 8"/>
            <p:cNvSpPr>
              <a:spLocks noChangeArrowheads="1"/>
            </p:cNvSpPr>
            <p:nvPr/>
          </p:nvSpPr>
          <p:spPr bwMode="auto">
            <a:xfrm>
              <a:off x="0" y="0"/>
              <a:ext cx="463550" cy="2068195"/>
            </a:xfrm>
            <a:custGeom>
              <a:avLst/>
              <a:gdLst>
                <a:gd name="T0" fmla="*/ 0 w 463550"/>
                <a:gd name="T1" fmla="*/ 0 h 2068195"/>
                <a:gd name="T2" fmla="*/ 463550 w 463550"/>
                <a:gd name="T3" fmla="*/ 2068195 h 2068195"/>
              </a:gdLst>
              <a:ahLst/>
              <a:cxnLst/>
              <a:rect l="T0" t="T1" r="T2" b="T3"/>
              <a:pathLst>
                <a:path w="463550" h="2068195">
                  <a:moveTo>
                    <a:pt x="463296" y="0"/>
                  </a:moveTo>
                  <a:lnTo>
                    <a:pt x="0" y="0"/>
                  </a:lnTo>
                  <a:lnTo>
                    <a:pt x="0" y="2068067"/>
                  </a:lnTo>
                  <a:lnTo>
                    <a:pt x="463296" y="2068067"/>
                  </a:lnTo>
                  <a:lnTo>
                    <a:pt x="46329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706" name="object 9"/>
            <p:cNvSpPr>
              <a:spLocks noChangeArrowheads="1"/>
            </p:cNvSpPr>
            <p:nvPr/>
          </p:nvSpPr>
          <p:spPr bwMode="auto">
            <a:xfrm>
              <a:off x="0" y="167639"/>
              <a:ext cx="250190" cy="2341245"/>
            </a:xfrm>
            <a:custGeom>
              <a:avLst/>
              <a:gdLst>
                <a:gd name="T0" fmla="*/ 0 w 250190"/>
                <a:gd name="T1" fmla="*/ 0 h 2341245"/>
                <a:gd name="T2" fmla="*/ 250190 w 250190"/>
                <a:gd name="T3" fmla="*/ 2341245 h 2341245"/>
              </a:gdLst>
              <a:ahLst/>
              <a:cxnLst/>
              <a:rect l="T0" t="T1" r="T2" b="T3"/>
              <a:pathLst>
                <a:path w="250190" h="2341245">
                  <a:moveTo>
                    <a:pt x="0" y="2340863"/>
                  </a:moveTo>
                  <a:lnTo>
                    <a:pt x="249936" y="2340863"/>
                  </a:lnTo>
                  <a:lnTo>
                    <a:pt x="249936" y="0"/>
                  </a:lnTo>
                  <a:lnTo>
                    <a:pt x="0" y="0"/>
                  </a:lnTo>
                </a:path>
              </a:pathLst>
            </a:custGeom>
            <a:noFill/>
            <a:ln w="76199">
              <a:solidFill>
                <a:srgbClr val="00AFE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</p:grpSp>
      <p:pic>
        <p:nvPicPr>
          <p:cNvPr id="34833" name="Рисунок 9" descr="C:\Users\Мар'яна\Desktop\МАМА\фото\338230737_3415546498701140_7145757434457356588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32563" y="966788"/>
            <a:ext cx="2752725" cy="2068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834" name="Picture 18" descr="168596282619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8088" y="3284538"/>
            <a:ext cx="3241675" cy="2425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 2" descr="На зображенні може бути: 7 людей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90050" y="4754563"/>
            <a:ext cx="2825750" cy="2120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652000" y="358775"/>
            <a:ext cx="2354263" cy="31416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object 2"/>
          <p:cNvSpPr>
            <a:spLocks noChangeArrowheads="1"/>
          </p:cNvSpPr>
          <p:nvPr/>
        </p:nvSpPr>
        <p:spPr bwMode="auto">
          <a:xfrm>
            <a:off x="8637588" y="0"/>
            <a:ext cx="1706562" cy="811213"/>
          </a:xfrm>
          <a:custGeom>
            <a:avLst/>
            <a:gdLst>
              <a:gd name="T0" fmla="*/ 0 w 1706879"/>
              <a:gd name="T1" fmla="*/ 0 h 810895"/>
              <a:gd name="T2" fmla="*/ 1706879 w 1706879"/>
              <a:gd name="T3" fmla="*/ 810895 h 810895"/>
            </a:gdLst>
            <a:ahLst/>
            <a:cxnLst/>
            <a:rect l="T0" t="T1" r="T2" b="T3"/>
            <a:pathLst>
              <a:path w="1706879" h="810895">
                <a:moveTo>
                  <a:pt x="0" y="810767"/>
                </a:moveTo>
                <a:lnTo>
                  <a:pt x="1706879" y="810767"/>
                </a:lnTo>
                <a:lnTo>
                  <a:pt x="1706879" y="0"/>
                </a:lnTo>
                <a:lnTo>
                  <a:pt x="0" y="0"/>
                </a:lnTo>
                <a:lnTo>
                  <a:pt x="0" y="810767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grpSp>
        <p:nvGrpSpPr>
          <p:cNvPr id="30722" name="object 3"/>
          <p:cNvGrpSpPr>
            <a:grpSpLocks/>
          </p:cNvGrpSpPr>
          <p:nvPr/>
        </p:nvGrpSpPr>
        <p:grpSpPr bwMode="auto">
          <a:xfrm>
            <a:off x="9094788" y="638175"/>
            <a:ext cx="3135312" cy="5745163"/>
            <a:chOff x="9095231" y="638555"/>
            <a:chExt cx="3134995" cy="5744210"/>
          </a:xfrm>
        </p:grpSpPr>
        <p:sp>
          <p:nvSpPr>
            <p:cNvPr id="30731" name="object 4"/>
            <p:cNvSpPr>
              <a:spLocks noChangeArrowheads="1"/>
            </p:cNvSpPr>
            <p:nvPr/>
          </p:nvSpPr>
          <p:spPr bwMode="auto">
            <a:xfrm>
              <a:off x="9095231" y="920495"/>
              <a:ext cx="2900680" cy="5462270"/>
            </a:xfrm>
            <a:custGeom>
              <a:avLst/>
              <a:gdLst>
                <a:gd name="T0" fmla="*/ 0 w 2900679"/>
                <a:gd name="T1" fmla="*/ 0 h 5462270"/>
                <a:gd name="T2" fmla="*/ 2900679 w 2900679"/>
                <a:gd name="T3" fmla="*/ 5462270 h 5462270"/>
              </a:gdLst>
              <a:ahLst/>
              <a:cxnLst/>
              <a:rect l="T0" t="T1" r="T2" b="T3"/>
              <a:pathLst>
                <a:path w="2900679" h="5462270">
                  <a:moveTo>
                    <a:pt x="2900172" y="0"/>
                  </a:moveTo>
                  <a:lnTo>
                    <a:pt x="0" y="0"/>
                  </a:lnTo>
                  <a:lnTo>
                    <a:pt x="0" y="5462016"/>
                  </a:lnTo>
                  <a:lnTo>
                    <a:pt x="2900172" y="5462016"/>
                  </a:lnTo>
                  <a:lnTo>
                    <a:pt x="2900172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732" name="object 5"/>
            <p:cNvSpPr>
              <a:spLocks noChangeArrowheads="1"/>
            </p:cNvSpPr>
            <p:nvPr/>
          </p:nvSpPr>
          <p:spPr bwMode="auto">
            <a:xfrm>
              <a:off x="9838943" y="676655"/>
              <a:ext cx="2353310" cy="4653280"/>
            </a:xfrm>
            <a:custGeom>
              <a:avLst/>
              <a:gdLst>
                <a:gd name="T0" fmla="*/ 0 w 2353309"/>
                <a:gd name="T1" fmla="*/ 0 h 4653280"/>
                <a:gd name="T2" fmla="*/ 2353309 w 2353309"/>
                <a:gd name="T3" fmla="*/ 4653280 h 4653280"/>
              </a:gdLst>
              <a:ahLst/>
              <a:cxnLst/>
              <a:rect l="T0" t="T1" r="T2" b="T3"/>
              <a:pathLst>
                <a:path w="2353309" h="4653280">
                  <a:moveTo>
                    <a:pt x="0" y="4652772"/>
                  </a:moveTo>
                  <a:lnTo>
                    <a:pt x="2353055" y="4652772"/>
                  </a:lnTo>
                </a:path>
                <a:path w="2353309" h="4653280">
                  <a:moveTo>
                    <a:pt x="2353055" y="0"/>
                  </a:moveTo>
                  <a:lnTo>
                    <a:pt x="0" y="0"/>
                  </a:lnTo>
                  <a:lnTo>
                    <a:pt x="0" y="4652772"/>
                  </a:lnTo>
                </a:path>
              </a:pathLst>
            </a:custGeom>
            <a:noFill/>
            <a:ln w="76200">
              <a:solidFill>
                <a:srgbClr val="00AFE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30723" name="object 6"/>
          <p:cNvSpPr>
            <a:spLocks noChangeArrowheads="1"/>
          </p:cNvSpPr>
          <p:nvPr/>
        </p:nvSpPr>
        <p:spPr bwMode="auto">
          <a:xfrm>
            <a:off x="600075" y="5668963"/>
            <a:ext cx="6823075" cy="1189037"/>
          </a:xfrm>
          <a:custGeom>
            <a:avLst/>
            <a:gdLst>
              <a:gd name="T0" fmla="*/ 0 w 6823075"/>
              <a:gd name="T1" fmla="*/ 0 h 1188720"/>
              <a:gd name="T2" fmla="*/ 6823075 w 6823075"/>
              <a:gd name="T3" fmla="*/ 1188720 h 1188720"/>
            </a:gdLst>
            <a:ahLst/>
            <a:cxnLst/>
            <a:rect l="T0" t="T1" r="T2" b="T3"/>
            <a:pathLst>
              <a:path w="6823075" h="1188720">
                <a:moveTo>
                  <a:pt x="6822948" y="0"/>
                </a:moveTo>
                <a:lnTo>
                  <a:pt x="0" y="0"/>
                </a:lnTo>
                <a:lnTo>
                  <a:pt x="0" y="1188720"/>
                </a:lnTo>
                <a:lnTo>
                  <a:pt x="6822948" y="1188720"/>
                </a:lnTo>
                <a:lnTo>
                  <a:pt x="6822948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724" name="object 7"/>
          <p:cNvSpPr>
            <a:spLocks noChangeArrowheads="1"/>
          </p:cNvSpPr>
          <p:nvPr/>
        </p:nvSpPr>
        <p:spPr bwMode="auto">
          <a:xfrm>
            <a:off x="0" y="0"/>
            <a:ext cx="3802063" cy="1382713"/>
          </a:xfrm>
          <a:custGeom>
            <a:avLst/>
            <a:gdLst>
              <a:gd name="T0" fmla="*/ 0 w 3802379"/>
              <a:gd name="T1" fmla="*/ 0 h 1382395"/>
              <a:gd name="T2" fmla="*/ 3802379 w 3802379"/>
              <a:gd name="T3" fmla="*/ 1382395 h 1382395"/>
            </a:gdLst>
            <a:ahLst/>
            <a:cxnLst/>
            <a:rect l="T0" t="T1" r="T2" b="T3"/>
            <a:pathLst>
              <a:path w="3802379" h="1382395">
                <a:moveTo>
                  <a:pt x="0" y="1382267"/>
                </a:moveTo>
                <a:lnTo>
                  <a:pt x="3802379" y="1382267"/>
                </a:lnTo>
                <a:lnTo>
                  <a:pt x="3802379" y="0"/>
                </a:lnTo>
                <a:lnTo>
                  <a:pt x="0" y="0"/>
                </a:lnTo>
                <a:lnTo>
                  <a:pt x="0" y="1382267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725" name="object 8"/>
          <p:cNvSpPr>
            <a:spLocks noGrp="1"/>
          </p:cNvSpPr>
          <p:nvPr>
            <p:ph type="title"/>
          </p:nvPr>
        </p:nvSpPr>
        <p:spPr>
          <a:xfrm>
            <a:off x="498475" y="344488"/>
            <a:ext cx="8189913" cy="622300"/>
          </a:xfrm>
        </p:spPr>
        <p:txBody>
          <a:bodyPr tIns="12065"/>
          <a:lstStyle/>
          <a:p>
            <a:pPr marL="12700" algn="l" eaLnBrk="1" hangingPunct="1">
              <a:spcBef>
                <a:spcPts val="100"/>
              </a:spcBef>
            </a:pPr>
            <a:r>
              <a:rPr lang="uk-UA" smtClean="0">
                <a:solidFill>
                  <a:srgbClr val="000000"/>
                </a:solidFill>
                <a:latin typeface="Verdana" pitchFamily="34" charset="0"/>
              </a:rPr>
              <a:t>Організація </a:t>
            </a:r>
            <a:r>
              <a:rPr lang="uk-UA" smtClean="0">
                <a:solidFill>
                  <a:schemeClr val="tx1"/>
                </a:solidFill>
                <a:latin typeface="Verdana" pitchFamily="34" charset="0"/>
              </a:rPr>
              <a:t>харчування</a:t>
            </a:r>
          </a:p>
        </p:txBody>
      </p:sp>
      <p:sp>
        <p:nvSpPr>
          <p:cNvPr id="30726" name="object 9"/>
          <p:cNvSpPr txBox="1">
            <a:spLocks noChangeArrowheads="1"/>
          </p:cNvSpPr>
          <p:nvPr/>
        </p:nvSpPr>
        <p:spPr bwMode="auto">
          <a:xfrm>
            <a:off x="1055688" y="1484313"/>
            <a:ext cx="6143625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3335" rIns="0" bIns="0">
            <a:spAutoFit/>
          </a:bodyPr>
          <a:lstStyle/>
          <a:p>
            <a:pPr marL="12700">
              <a:lnSpc>
                <a:spcPts val="3700"/>
              </a:lnSpc>
              <a:spcBef>
                <a:spcPts val="100"/>
              </a:spcBef>
            </a:pPr>
            <a:r>
              <a:rPr lang="uk-UA" sz="3200" b="1" i="1">
                <a:latin typeface="Verdana" pitchFamily="34" charset="0"/>
              </a:rPr>
              <a:t>88 учні </a:t>
            </a:r>
            <a:r>
              <a:rPr lang="uk-UA" sz="2100" b="1" i="1">
                <a:latin typeface="Verdana" pitchFamily="34" charset="0"/>
              </a:rPr>
              <a:t>охоплено гарячими</a:t>
            </a:r>
            <a:endParaRPr lang="uk-UA" sz="2100">
              <a:latin typeface="Verdana" pitchFamily="34" charset="0"/>
            </a:endParaRPr>
          </a:p>
          <a:p>
            <a:pPr marL="12700">
              <a:lnSpc>
                <a:spcPts val="2375"/>
              </a:lnSpc>
            </a:pPr>
            <a:r>
              <a:rPr lang="uk-UA" sz="2100" b="1" i="1">
                <a:latin typeface="Verdana" pitchFamily="34" charset="0"/>
              </a:rPr>
              <a:t>сніданками,</a:t>
            </a:r>
            <a:endParaRPr lang="uk-UA" sz="2100">
              <a:latin typeface="Verdana" pitchFamily="34" charset="0"/>
            </a:endParaRPr>
          </a:p>
          <a:p>
            <a:pPr marL="12700">
              <a:lnSpc>
                <a:spcPts val="3125"/>
              </a:lnSpc>
              <a:spcBef>
                <a:spcPts val="1225"/>
              </a:spcBef>
            </a:pPr>
            <a:r>
              <a:rPr lang="uk-UA" sz="2100" b="1" i="1">
                <a:latin typeface="Verdana" pitchFamily="34" charset="0"/>
              </a:rPr>
              <a:t> Із них кількість учнів  пільгових категорій – </a:t>
            </a:r>
            <a:r>
              <a:rPr lang="uk-UA" sz="2800" b="1" i="1">
                <a:latin typeface="Verdana" pitchFamily="34" charset="0"/>
              </a:rPr>
              <a:t>37осіб.</a:t>
            </a:r>
            <a:endParaRPr lang="uk-UA" sz="2800">
              <a:latin typeface="Verdana" pitchFamily="34" charset="0"/>
            </a:endParaRPr>
          </a:p>
        </p:txBody>
      </p:sp>
      <p:sp>
        <p:nvSpPr>
          <p:cNvPr id="30727" name="object 10"/>
          <p:cNvSpPr>
            <a:spLocks noChangeArrowheads="1"/>
          </p:cNvSpPr>
          <p:nvPr/>
        </p:nvSpPr>
        <p:spPr bwMode="auto">
          <a:xfrm>
            <a:off x="7832725" y="0"/>
            <a:ext cx="1112838" cy="873125"/>
          </a:xfrm>
          <a:custGeom>
            <a:avLst/>
            <a:gdLst>
              <a:gd name="T0" fmla="*/ 0 w 1112520"/>
              <a:gd name="T1" fmla="*/ 0 h 873760"/>
              <a:gd name="T2" fmla="*/ 1112520 w 1112520"/>
              <a:gd name="T3" fmla="*/ 873760 h 873760"/>
            </a:gdLst>
            <a:ahLst/>
            <a:cxnLst/>
            <a:rect l="T0" t="T1" r="T2" b="T3"/>
            <a:pathLst>
              <a:path w="1112520" h="873760">
                <a:moveTo>
                  <a:pt x="0" y="873251"/>
                </a:moveTo>
                <a:lnTo>
                  <a:pt x="1112520" y="873251"/>
                </a:lnTo>
                <a:lnTo>
                  <a:pt x="1112520" y="0"/>
                </a:lnTo>
              </a:path>
              <a:path w="1112520" h="873760">
                <a:moveTo>
                  <a:pt x="0" y="0"/>
                </a:moveTo>
                <a:lnTo>
                  <a:pt x="0" y="873251"/>
                </a:lnTo>
              </a:path>
            </a:pathLst>
          </a:custGeom>
          <a:noFill/>
          <a:ln w="76200">
            <a:solidFill>
              <a:srgbClr val="00AFEF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728" name="object 11"/>
          <p:cNvSpPr>
            <a:spLocks noChangeArrowheads="1"/>
          </p:cNvSpPr>
          <p:nvPr/>
        </p:nvSpPr>
        <p:spPr bwMode="auto">
          <a:xfrm>
            <a:off x="0" y="2643188"/>
            <a:ext cx="463550" cy="2338387"/>
          </a:xfrm>
          <a:custGeom>
            <a:avLst/>
            <a:gdLst>
              <a:gd name="T0" fmla="*/ 0 w 463550"/>
              <a:gd name="T1" fmla="*/ 0 h 2339340"/>
              <a:gd name="T2" fmla="*/ 463550 w 463550"/>
              <a:gd name="T3" fmla="*/ 2339340 h 2339340"/>
            </a:gdLst>
            <a:ahLst/>
            <a:cxnLst/>
            <a:rect l="T0" t="T1" r="T2" b="T3"/>
            <a:pathLst>
              <a:path w="463550" h="2339340">
                <a:moveTo>
                  <a:pt x="0" y="2339339"/>
                </a:moveTo>
                <a:lnTo>
                  <a:pt x="463296" y="2339339"/>
                </a:lnTo>
                <a:lnTo>
                  <a:pt x="463296" y="0"/>
                </a:lnTo>
                <a:lnTo>
                  <a:pt x="0" y="0"/>
                </a:lnTo>
              </a:path>
            </a:pathLst>
          </a:custGeom>
          <a:noFill/>
          <a:ln w="76200">
            <a:solidFill>
              <a:srgbClr val="00AFEF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7639959" y="760232"/>
            <a:ext cx="4000657" cy="30004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3079007" y="3352521"/>
            <a:ext cx="4344143" cy="32581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object 2"/>
          <p:cNvSpPr>
            <a:spLocks noChangeArrowheads="1"/>
          </p:cNvSpPr>
          <p:nvPr/>
        </p:nvSpPr>
        <p:spPr bwMode="auto">
          <a:xfrm>
            <a:off x="8185150" y="4943475"/>
            <a:ext cx="3656013" cy="1914525"/>
          </a:xfrm>
          <a:custGeom>
            <a:avLst/>
            <a:gdLst>
              <a:gd name="T0" fmla="*/ 0 w 3656329"/>
              <a:gd name="T1" fmla="*/ 0 h 1914525"/>
              <a:gd name="T2" fmla="*/ 3656329 w 3656329"/>
              <a:gd name="T3" fmla="*/ 1914525 h 1914525"/>
            </a:gdLst>
            <a:ahLst/>
            <a:cxnLst/>
            <a:rect l="T0" t="T1" r="T2" b="T3"/>
            <a:pathLst>
              <a:path w="3656329" h="1914525">
                <a:moveTo>
                  <a:pt x="3656076" y="0"/>
                </a:moveTo>
                <a:lnTo>
                  <a:pt x="0" y="0"/>
                </a:lnTo>
                <a:lnTo>
                  <a:pt x="0" y="1914143"/>
                </a:lnTo>
                <a:lnTo>
                  <a:pt x="3656076" y="1914143"/>
                </a:lnTo>
                <a:lnTo>
                  <a:pt x="3656076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1746" name="object 3"/>
          <p:cNvSpPr>
            <a:spLocks noChangeArrowheads="1"/>
          </p:cNvSpPr>
          <p:nvPr/>
        </p:nvSpPr>
        <p:spPr bwMode="auto">
          <a:xfrm>
            <a:off x="479425" y="0"/>
            <a:ext cx="6911975" cy="5157788"/>
          </a:xfrm>
          <a:custGeom>
            <a:avLst/>
            <a:gdLst>
              <a:gd name="T0" fmla="*/ 0 w 6830695"/>
              <a:gd name="T1" fmla="*/ 0 h 4808220"/>
              <a:gd name="T2" fmla="*/ 6830695 w 6830695"/>
              <a:gd name="T3" fmla="*/ 4808220 h 4808220"/>
            </a:gdLst>
            <a:ahLst/>
            <a:cxnLst/>
            <a:rect l="T0" t="T1" r="T2" b="T3"/>
            <a:pathLst>
              <a:path w="6830695" h="4808220">
                <a:moveTo>
                  <a:pt x="0" y="4808220"/>
                </a:moveTo>
                <a:lnTo>
                  <a:pt x="6830568" y="4808220"/>
                </a:lnTo>
                <a:lnTo>
                  <a:pt x="6830568" y="0"/>
                </a:lnTo>
                <a:lnTo>
                  <a:pt x="0" y="0"/>
                </a:lnTo>
                <a:lnTo>
                  <a:pt x="0" y="4808220"/>
                </a:lnTo>
                <a:close/>
              </a:path>
            </a:pathLst>
          </a:custGeom>
          <a:noFill/>
          <a:ln w="76200">
            <a:solidFill>
              <a:srgbClr val="00AFEF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1747" name="object 4"/>
          <p:cNvSpPr>
            <a:spLocks noChangeArrowheads="1"/>
          </p:cNvSpPr>
          <p:nvPr/>
        </p:nvSpPr>
        <p:spPr bwMode="auto">
          <a:xfrm>
            <a:off x="9482138" y="0"/>
            <a:ext cx="2709862" cy="4046538"/>
          </a:xfrm>
          <a:custGeom>
            <a:avLst/>
            <a:gdLst>
              <a:gd name="T0" fmla="*/ 0 w 2710179"/>
              <a:gd name="T1" fmla="*/ 0 h 4046220"/>
              <a:gd name="T2" fmla="*/ 2710179 w 2710179"/>
              <a:gd name="T3" fmla="*/ 4046220 h 4046220"/>
            </a:gdLst>
            <a:ahLst/>
            <a:cxnLst/>
            <a:rect l="T0" t="T1" r="T2" b="T3"/>
            <a:pathLst>
              <a:path w="2710179" h="4046220">
                <a:moveTo>
                  <a:pt x="2709672" y="0"/>
                </a:moveTo>
                <a:lnTo>
                  <a:pt x="0" y="0"/>
                </a:lnTo>
                <a:lnTo>
                  <a:pt x="0" y="4046220"/>
                </a:lnTo>
                <a:lnTo>
                  <a:pt x="2709672" y="4046220"/>
                </a:lnTo>
                <a:lnTo>
                  <a:pt x="2709672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1748" name="object 5"/>
          <p:cNvSpPr>
            <a:spLocks noChangeArrowheads="1"/>
          </p:cNvSpPr>
          <p:nvPr/>
        </p:nvSpPr>
        <p:spPr bwMode="auto">
          <a:xfrm>
            <a:off x="196850" y="5035550"/>
            <a:ext cx="3657600" cy="1822450"/>
          </a:xfrm>
          <a:custGeom>
            <a:avLst/>
            <a:gdLst>
              <a:gd name="T0" fmla="*/ 0 w 3656329"/>
              <a:gd name="T1" fmla="*/ 0 h 1823084"/>
              <a:gd name="T2" fmla="*/ 3656329 w 3656329"/>
              <a:gd name="T3" fmla="*/ 1823084 h 1823084"/>
            </a:gdLst>
            <a:ahLst/>
            <a:cxnLst/>
            <a:rect l="T0" t="T1" r="T2" b="T3"/>
            <a:pathLst>
              <a:path w="3656329" h="1823084">
                <a:moveTo>
                  <a:pt x="3656076" y="0"/>
                </a:moveTo>
                <a:lnTo>
                  <a:pt x="0" y="0"/>
                </a:lnTo>
                <a:lnTo>
                  <a:pt x="0" y="1822700"/>
                </a:lnTo>
                <a:lnTo>
                  <a:pt x="3656076" y="1822700"/>
                </a:lnTo>
                <a:lnTo>
                  <a:pt x="3656076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1749" name="object 6"/>
          <p:cNvSpPr>
            <a:spLocks noChangeArrowheads="1"/>
          </p:cNvSpPr>
          <p:nvPr/>
        </p:nvSpPr>
        <p:spPr bwMode="auto">
          <a:xfrm>
            <a:off x="334963" y="1176338"/>
            <a:ext cx="7077075" cy="646112"/>
          </a:xfrm>
          <a:custGeom>
            <a:avLst/>
            <a:gdLst>
              <a:gd name="T0" fmla="*/ 0 w 7076440"/>
              <a:gd name="T1" fmla="*/ 0 h 646430"/>
              <a:gd name="T2" fmla="*/ 7076440 w 7076440"/>
              <a:gd name="T3" fmla="*/ 646430 h 646430"/>
            </a:gdLst>
            <a:ahLst/>
            <a:cxnLst/>
            <a:rect l="T0" t="T1" r="T2" b="T3"/>
            <a:pathLst>
              <a:path w="7076440" h="646430">
                <a:moveTo>
                  <a:pt x="7075932" y="0"/>
                </a:moveTo>
                <a:lnTo>
                  <a:pt x="0" y="0"/>
                </a:lnTo>
                <a:lnTo>
                  <a:pt x="0" y="646176"/>
                </a:lnTo>
                <a:lnTo>
                  <a:pt x="7075932" y="646176"/>
                </a:lnTo>
                <a:lnTo>
                  <a:pt x="7075932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1750" name="object 7"/>
          <p:cNvSpPr>
            <a:spLocks noGrp="1"/>
          </p:cNvSpPr>
          <p:nvPr>
            <p:ph type="title"/>
          </p:nvPr>
        </p:nvSpPr>
        <p:spPr>
          <a:xfrm>
            <a:off x="460375" y="85725"/>
            <a:ext cx="9820275" cy="835025"/>
          </a:xfrm>
        </p:spPr>
        <p:txBody>
          <a:bodyPr tIns="12065"/>
          <a:lstStyle/>
          <a:p>
            <a:pPr marL="12700" algn="l" eaLnBrk="1" hangingPunct="1">
              <a:spcBef>
                <a:spcPts val="100"/>
              </a:spcBef>
            </a:pPr>
            <a:r>
              <a:rPr lang="uk-UA" sz="5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Діяльність </a:t>
            </a:r>
            <a:r>
              <a:rPr lang="uk-UA" sz="5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закладу</a:t>
            </a:r>
            <a:r>
              <a:rPr lang="ru-RU" sz="5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1751" name="object 8"/>
          <p:cNvSpPr txBox="1">
            <a:spLocks noChangeArrowheads="1"/>
          </p:cNvSpPr>
          <p:nvPr/>
        </p:nvSpPr>
        <p:spPr bwMode="auto">
          <a:xfrm>
            <a:off x="479425" y="692150"/>
            <a:ext cx="80645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065" rIns="0" bIns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5400" b="1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uk-UA" sz="5400" b="1">
                <a:latin typeface="Times New Roman" pitchFamily="18" charset="0"/>
                <a:cs typeface="Times New Roman" pitchFamily="18" charset="0"/>
              </a:rPr>
              <a:t>умовах воєнного стану</a:t>
            </a:r>
            <a:endParaRPr lang="uk-UA" sz="5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52" name="object 9"/>
          <p:cNvSpPr txBox="1">
            <a:spLocks noChangeArrowheads="1"/>
          </p:cNvSpPr>
          <p:nvPr/>
        </p:nvSpPr>
        <p:spPr bwMode="auto">
          <a:xfrm>
            <a:off x="636588" y="1919288"/>
            <a:ext cx="5399087" cy="29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92710" rIns="0" bIns="0">
            <a:spAutoFit/>
          </a:bodyPr>
          <a:lstStyle/>
          <a:p>
            <a:pPr marL="241300" indent="-228600">
              <a:spcBef>
                <a:spcPts val="725"/>
              </a:spcBef>
              <a:buSzPct val="95000"/>
              <a:buFont typeface="Arial" charset="0"/>
              <a:buChar char="•"/>
              <a:tabLst>
                <a:tab pos="239713" algn="l"/>
                <a:tab pos="241300" algn="l"/>
              </a:tabLst>
            </a:pPr>
            <a:r>
              <a:rPr lang="uk-UA" sz="2000" b="1" i="1">
                <a:latin typeface="Verdana" pitchFamily="34" charset="0"/>
              </a:rPr>
              <a:t>Облаштування найпростішого укриття</a:t>
            </a:r>
            <a:endParaRPr lang="uk-UA" sz="2000">
              <a:latin typeface="Verdana" pitchFamily="34" charset="0"/>
            </a:endParaRPr>
          </a:p>
          <a:p>
            <a:pPr marL="241300" indent="-228600">
              <a:spcBef>
                <a:spcPts val="638"/>
              </a:spcBef>
              <a:buSzPct val="95000"/>
              <a:buFont typeface="Arial" charset="0"/>
              <a:buChar char="•"/>
              <a:tabLst>
                <a:tab pos="239713" algn="l"/>
                <a:tab pos="241300" algn="l"/>
              </a:tabLst>
            </a:pPr>
            <a:r>
              <a:rPr lang="uk-UA" sz="2000" b="1" i="1">
                <a:latin typeface="Verdana" pitchFamily="34" charset="0"/>
              </a:rPr>
              <a:t>Організація волонтерської допомоги</a:t>
            </a:r>
            <a:endParaRPr lang="uk-UA" sz="2000">
              <a:latin typeface="Verdana" pitchFamily="34" charset="0"/>
            </a:endParaRPr>
          </a:p>
          <a:p>
            <a:pPr marL="241300" indent="-228600">
              <a:spcBef>
                <a:spcPts val="650"/>
              </a:spcBef>
              <a:buSzPct val="95000"/>
              <a:buFont typeface="Arial" charset="0"/>
              <a:buChar char="•"/>
              <a:tabLst>
                <a:tab pos="239713" algn="l"/>
                <a:tab pos="241300" algn="l"/>
              </a:tabLst>
            </a:pPr>
            <a:r>
              <a:rPr lang="uk-UA" sz="2000" b="1" i="1">
                <a:latin typeface="Verdana" pitchFamily="34" charset="0"/>
              </a:rPr>
              <a:t>Плетіння маскувальних сіток</a:t>
            </a:r>
            <a:endParaRPr lang="uk-UA" sz="2000">
              <a:latin typeface="Verdana" pitchFamily="34" charset="0"/>
            </a:endParaRPr>
          </a:p>
          <a:p>
            <a:pPr marL="241300" indent="-228600">
              <a:lnSpc>
                <a:spcPts val="2163"/>
              </a:lnSpc>
              <a:spcBef>
                <a:spcPts val="1013"/>
              </a:spcBef>
              <a:buSzPct val="95000"/>
              <a:buFont typeface="Arial" charset="0"/>
              <a:buChar char="•"/>
              <a:tabLst>
                <a:tab pos="239713" algn="l"/>
                <a:tab pos="241300" algn="l"/>
              </a:tabLst>
            </a:pPr>
            <a:r>
              <a:rPr lang="uk-UA" sz="2000" b="1" i="1">
                <a:latin typeface="Verdana" pitchFamily="34" charset="0"/>
              </a:rPr>
              <a:t>Виготовлення окопних свічок</a:t>
            </a:r>
            <a:endParaRPr lang="uk-UA" sz="2000">
              <a:latin typeface="Verdana" pitchFamily="34" charset="0"/>
            </a:endParaRPr>
          </a:p>
          <a:p>
            <a:pPr marL="241300" indent="-228600">
              <a:lnSpc>
                <a:spcPct val="86000"/>
              </a:lnSpc>
              <a:spcBef>
                <a:spcPts val="988"/>
              </a:spcBef>
              <a:buSzPct val="95000"/>
              <a:buFont typeface="Arial" charset="0"/>
              <a:buChar char="•"/>
              <a:tabLst>
                <a:tab pos="239713" algn="l"/>
                <a:tab pos="241300" algn="l"/>
              </a:tabLst>
            </a:pPr>
            <a:r>
              <a:rPr lang="uk-UA" sz="2000" b="1" i="1">
                <a:latin typeface="Verdana" pitchFamily="34" charset="0"/>
              </a:rPr>
              <a:t>Ліплення вареників</a:t>
            </a:r>
          </a:p>
          <a:p>
            <a:pPr marL="241300" indent="-228600">
              <a:lnSpc>
                <a:spcPct val="86000"/>
              </a:lnSpc>
              <a:spcBef>
                <a:spcPts val="988"/>
              </a:spcBef>
              <a:buSzPct val="95000"/>
              <a:buFont typeface="Arial" charset="0"/>
              <a:buChar char="•"/>
              <a:tabLst>
                <a:tab pos="239713" algn="l"/>
                <a:tab pos="241300" algn="l"/>
              </a:tabLst>
            </a:pPr>
            <a:r>
              <a:rPr lang="uk-UA" sz="2000" b="1" i="1">
                <a:latin typeface="Verdana" pitchFamily="34" charset="0"/>
              </a:rPr>
              <a:t>Благодійні концерти</a:t>
            </a:r>
            <a:endParaRPr lang="ru-RU" sz="2000">
              <a:latin typeface="Verdana" pitchFamily="34" charset="0"/>
            </a:endParaRPr>
          </a:p>
        </p:txBody>
      </p:sp>
      <p:pic>
        <p:nvPicPr>
          <p:cNvPr id="40987" name="Picture 27" descr="329736267_1149044642470933_5642812711278805805_n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663952" y="1499394"/>
            <a:ext cx="1925637" cy="26638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8" name="Picture 28" descr="348384300_192972097025070_2648906641880588813_n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9840416" y="3067050"/>
            <a:ext cx="2147887" cy="28797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9" name="Picture 29" descr="348359116_565050035712349_2283481136496301944_n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10344472" y="273844"/>
            <a:ext cx="1668462" cy="23050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1" name="Picture 31" descr="168595937614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4797995" y="4090988"/>
            <a:ext cx="1905000" cy="25415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2" name="Picture 32" descr="168595937613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12943" y="485198"/>
            <a:ext cx="1898650" cy="25320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3" name="Picture 33" descr="168595937611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20136" y="3733006"/>
            <a:ext cx="1954213" cy="26050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675" y="15875"/>
            <a:ext cx="11987213" cy="669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Заголовок 1"/>
          <p:cNvSpPr txBox="1">
            <a:spLocks/>
          </p:cNvSpPr>
          <p:nvPr/>
        </p:nvSpPr>
        <p:spPr bwMode="auto">
          <a:xfrm>
            <a:off x="407988" y="115888"/>
            <a:ext cx="1130458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uk-UA" sz="5400" b="1" i="1">
                <a:latin typeface="Times New Roman" pitchFamily="18" charset="0"/>
                <a:cs typeface="Times New Roman" pitchFamily="18" charset="0"/>
              </a:rPr>
              <a:t>Гурток «Образотворче мистецтво»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8308353" y="1268760"/>
            <a:ext cx="3818874" cy="50986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408509" y="3790993"/>
            <a:ext cx="3815283" cy="28644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623413" y="951077"/>
            <a:ext cx="3385473" cy="255489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4511824" y="947629"/>
            <a:ext cx="3542946" cy="265368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2775" name="TextBox 4"/>
          <p:cNvSpPr txBox="1">
            <a:spLocks noChangeArrowheads="1"/>
          </p:cNvSpPr>
          <p:nvPr/>
        </p:nvSpPr>
        <p:spPr bwMode="auto">
          <a:xfrm>
            <a:off x="4294188" y="3997325"/>
            <a:ext cx="3398837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 b="1" i="1"/>
              <a:t>Виставки  малюнків</a:t>
            </a:r>
          </a:p>
          <a:p>
            <a:r>
              <a:rPr lang="uk-UA" sz="2000" b="1" i="1"/>
              <a:t> </a:t>
            </a:r>
          </a:p>
          <a:p>
            <a:r>
              <a:rPr lang="uk-UA" sz="2000" b="1" i="1"/>
              <a:t>Оформлення сцени</a:t>
            </a:r>
          </a:p>
          <a:p>
            <a:endParaRPr lang="uk-UA" sz="2000" b="1" i="1"/>
          </a:p>
          <a:p>
            <a:r>
              <a:rPr lang="uk-UA" sz="2000" b="1" i="1"/>
              <a:t>Участь в конкурсах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0475" y="158750"/>
            <a:ext cx="10931525" cy="706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Заголовок 1"/>
          <p:cNvSpPr txBox="1">
            <a:spLocks/>
          </p:cNvSpPr>
          <p:nvPr/>
        </p:nvSpPr>
        <p:spPr bwMode="auto">
          <a:xfrm>
            <a:off x="407988" y="115888"/>
            <a:ext cx="98202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uk-UA" sz="5400" b="1" i="1">
                <a:latin typeface="Times New Roman" pitchFamily="18" charset="0"/>
                <a:cs typeface="Times New Roman" pitchFamily="18" charset="0"/>
              </a:rPr>
              <a:t>Гурток «Народна вишивка»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8386370" y="764704"/>
            <a:ext cx="3682545" cy="2761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4507709" y="4058196"/>
            <a:ext cx="3342593" cy="25510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407368" y="1035547"/>
            <a:ext cx="3644582" cy="27365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 flipH="1">
            <a:off x="624980" y="3927965"/>
            <a:ext cx="3430790" cy="2576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/>
          </a:blip>
          <a:srcRect/>
          <a:stretch>
            <a:fillRect/>
          </a:stretch>
        </p:blipFill>
        <p:spPr bwMode="auto">
          <a:xfrm>
            <a:off x="8112224" y="3690129"/>
            <a:ext cx="3855308" cy="2884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3800" name="TextBox 9"/>
          <p:cNvSpPr txBox="1">
            <a:spLocks noChangeArrowheads="1"/>
          </p:cNvSpPr>
          <p:nvPr/>
        </p:nvSpPr>
        <p:spPr bwMode="auto">
          <a:xfrm>
            <a:off x="4095750" y="941388"/>
            <a:ext cx="4203700" cy="341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1600" b="1" i="1"/>
              <a:t>   </a:t>
            </a:r>
            <a:r>
              <a:rPr lang="uk-UA" sz="2000" b="1" i="1"/>
              <a:t>Оформлення сцени</a:t>
            </a:r>
          </a:p>
          <a:p>
            <a:pPr algn="ctr"/>
            <a:endParaRPr lang="uk-UA" sz="2000" b="1" i="1"/>
          </a:p>
          <a:p>
            <a:pPr algn="ctr"/>
            <a:r>
              <a:rPr lang="uk-UA" sz="2000" b="1" i="1"/>
              <a:t>    Пошиття сумок для ЗСУ</a:t>
            </a:r>
          </a:p>
          <a:p>
            <a:pPr algn="ctr"/>
            <a:r>
              <a:rPr lang="uk-UA" sz="2000" b="1" i="1"/>
              <a:t>    Пошиття костюмів для виступів</a:t>
            </a:r>
            <a:endParaRPr lang="uk-UA" sz="1000" b="1" i="1"/>
          </a:p>
          <a:p>
            <a:pPr algn="ctr"/>
            <a:endParaRPr lang="uk-UA" sz="2000" b="1" i="1"/>
          </a:p>
          <a:p>
            <a:pPr algn="ctr"/>
            <a:r>
              <a:rPr lang="uk-UA" sz="2000" b="1" i="1"/>
              <a:t>    Виготовлення писанок та горщиків     </a:t>
            </a:r>
          </a:p>
          <a:p>
            <a:pPr algn="ctr"/>
            <a:r>
              <a:rPr lang="uk-UA" sz="2000" b="1" i="1"/>
              <a:t>    для вазонів</a:t>
            </a:r>
          </a:p>
          <a:p>
            <a:pPr algn="ctr"/>
            <a:r>
              <a:rPr lang="uk-UA" sz="2000" b="1" i="1"/>
              <a:t>     Участь в конкурсах</a:t>
            </a:r>
          </a:p>
          <a:p>
            <a:endParaRPr lang="uk-UA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425" y="0"/>
            <a:ext cx="10931525" cy="706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Заголовок 1"/>
          <p:cNvSpPr txBox="1">
            <a:spLocks/>
          </p:cNvSpPr>
          <p:nvPr/>
        </p:nvSpPr>
        <p:spPr bwMode="auto">
          <a:xfrm>
            <a:off x="185738" y="496888"/>
            <a:ext cx="98202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uk-UA" sz="5400" b="1" i="1" dirty="0">
                <a:latin typeface="Times New Roman" pitchFamily="18" charset="0"/>
                <a:cs typeface="Times New Roman" pitchFamily="18" charset="0"/>
              </a:rPr>
              <a:t>Робота психолога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161365" y="1628801"/>
            <a:ext cx="3331259" cy="43644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3719736" y="2348880"/>
            <a:ext cx="3648405" cy="27363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7911678" y="1264422"/>
            <a:ext cx="3246860" cy="43283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34822" name="TextBox 9"/>
          <p:cNvSpPr txBox="1">
            <a:spLocks noChangeArrowheads="1"/>
          </p:cNvSpPr>
          <p:nvPr/>
        </p:nvSpPr>
        <p:spPr bwMode="auto">
          <a:xfrm>
            <a:off x="4079875" y="5268913"/>
            <a:ext cx="37449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 b="1" i="1"/>
              <a:t>Тренінги з вчителями та учнями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3888" y="0"/>
            <a:ext cx="10614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70581">
            <a:off x="3670300" y="627063"/>
            <a:ext cx="4090988" cy="285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313" y="1524000"/>
            <a:ext cx="3236912" cy="579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3225" y="3716338"/>
            <a:ext cx="3005138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43875" y="2200275"/>
            <a:ext cx="3475038" cy="623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object 6"/>
          <p:cNvSpPr txBox="1">
            <a:spLocks/>
          </p:cNvSpPr>
          <p:nvPr/>
        </p:nvSpPr>
        <p:spPr bwMode="auto">
          <a:xfrm>
            <a:off x="407988" y="0"/>
            <a:ext cx="9291637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uk-UA" sz="5400" b="1" i="1">
                <a:latin typeface="Times New Roman" pitchFamily="18" charset="0"/>
                <a:cs typeface="Times New Roman" pitchFamily="18" charset="0"/>
              </a:rPr>
              <a:t>Робота бібліотеки</a:t>
            </a:r>
            <a:endParaRPr lang="ru-RU" sz="5400" b="1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7" name="TextBox 3"/>
          <p:cNvSpPr txBox="1">
            <a:spLocks noChangeArrowheads="1"/>
          </p:cNvSpPr>
          <p:nvPr/>
        </p:nvSpPr>
        <p:spPr bwMode="auto">
          <a:xfrm>
            <a:off x="0" y="4578350"/>
            <a:ext cx="32210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 b="1" i="1"/>
              <a:t>Виготовлення </a:t>
            </a:r>
          </a:p>
          <a:p>
            <a:pPr algn="ctr"/>
            <a:r>
              <a:rPr lang="uk-UA" sz="2000" b="1" i="1"/>
              <a:t>книги - малятка</a:t>
            </a:r>
          </a:p>
        </p:txBody>
      </p:sp>
      <p:sp>
        <p:nvSpPr>
          <p:cNvPr id="35848" name="TextBox 10"/>
          <p:cNvSpPr txBox="1">
            <a:spLocks noChangeArrowheads="1"/>
          </p:cNvSpPr>
          <p:nvPr/>
        </p:nvSpPr>
        <p:spPr bwMode="auto">
          <a:xfrm>
            <a:off x="8397875" y="5335588"/>
            <a:ext cx="32210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 b="1" i="1"/>
              <a:t>Презентація книги</a:t>
            </a:r>
          </a:p>
        </p:txBody>
      </p:sp>
      <p:sp>
        <p:nvSpPr>
          <p:cNvPr id="35849" name="TextBox 11"/>
          <p:cNvSpPr txBox="1">
            <a:spLocks noChangeArrowheads="1"/>
          </p:cNvSpPr>
          <p:nvPr/>
        </p:nvSpPr>
        <p:spPr bwMode="auto">
          <a:xfrm>
            <a:off x="1576388" y="6308725"/>
            <a:ext cx="32210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 b="1" i="1"/>
              <a:t>День читання вголос</a:t>
            </a:r>
          </a:p>
        </p:txBody>
      </p:sp>
      <p:sp>
        <p:nvSpPr>
          <p:cNvPr id="35850" name="TextBox 12"/>
          <p:cNvSpPr txBox="1">
            <a:spLocks noChangeArrowheads="1"/>
          </p:cNvSpPr>
          <p:nvPr/>
        </p:nvSpPr>
        <p:spPr bwMode="auto">
          <a:xfrm>
            <a:off x="4367213" y="3141663"/>
            <a:ext cx="32210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 b="1" i="1"/>
              <a:t>Інсценізація казки «Рукавичка»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8075" y="0"/>
            <a:ext cx="78057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263525" y="333375"/>
            <a:ext cx="9820275" cy="830263"/>
          </a:xfrm>
        </p:spPr>
        <p:txBody>
          <a:bodyPr/>
          <a:lstStyle/>
          <a:p>
            <a:pPr algn="l"/>
            <a:r>
              <a:rPr lang="uk-UA" sz="5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Спонсорська допомога</a:t>
            </a:r>
          </a:p>
        </p:txBody>
      </p:sp>
      <p:sp>
        <p:nvSpPr>
          <p:cNvPr id="36867" name="Прямоугольник 6"/>
          <p:cNvSpPr>
            <a:spLocks noChangeArrowheads="1"/>
          </p:cNvSpPr>
          <p:nvPr/>
        </p:nvSpPr>
        <p:spPr bwMode="auto">
          <a:xfrm>
            <a:off x="334963" y="1268413"/>
            <a:ext cx="609600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 b="1"/>
              <a:t>Від Себастіяна Біронта з Республіки Польщі </a:t>
            </a:r>
          </a:p>
          <a:p>
            <a:endParaRPr lang="uk-UA" sz="2000" b="1"/>
          </a:p>
          <a:p>
            <a:r>
              <a:rPr lang="uk-UA" sz="2000" b="1"/>
              <a:t>БО " Українська освітня платформа" за сприяння Асоціації Місцевих Рад " Ради Львівщини" спортивний інвентар.</a:t>
            </a:r>
          </a:p>
          <a:p>
            <a:endParaRPr lang="uk-UA" sz="2000" b="1"/>
          </a:p>
          <a:p>
            <a:endParaRPr lang="uk-UA"/>
          </a:p>
          <a:p>
            <a:endParaRPr lang="uk-UA"/>
          </a:p>
        </p:txBody>
      </p:sp>
      <p:pic>
        <p:nvPicPr>
          <p:cNvPr id="8" name="Рисунок 7" descr="C:\Users\Мар'яна\Desktop\МАМА\фото\313298780_603631128223131_6355452756608852714_n.jpg"/>
          <p:cNvPicPr/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 rot="5400000">
            <a:off x="7978124" y="423248"/>
            <a:ext cx="2475865" cy="330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623392" y="3717032"/>
            <a:ext cx="3816424" cy="28659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5447928" y="3574287"/>
            <a:ext cx="4011538" cy="30086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5"/>
          <p:cNvPicPr>
            <a:picLocks noChangeAspect="1" noChangeArrowheads="1"/>
          </p:cNvPicPr>
          <p:nvPr/>
        </p:nvPicPr>
        <p:blipFill>
          <a:blip r:embed="rId2"/>
          <a:srcRect l="7086" t="-7500" r="28333" b="7500"/>
          <a:stretch>
            <a:fillRect/>
          </a:stretch>
        </p:blipFill>
        <p:spPr bwMode="auto">
          <a:xfrm>
            <a:off x="1631950" y="-458788"/>
            <a:ext cx="9217025" cy="712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Прямоугольник 3"/>
          <p:cNvSpPr>
            <a:spLocks noChangeArrowheads="1"/>
          </p:cNvSpPr>
          <p:nvPr/>
        </p:nvSpPr>
        <p:spPr bwMode="auto">
          <a:xfrm>
            <a:off x="911225" y="765175"/>
            <a:ext cx="6096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b="1"/>
              <a:t>Щиро вдячні </a:t>
            </a:r>
            <a:r>
              <a:rPr lang="en-US" sz="2400" b="1" u="sng">
                <a:hlinkClick r:id="rId3"/>
              </a:rPr>
              <a:t>Mariya Napper</a:t>
            </a:r>
            <a:r>
              <a:rPr lang="en-US" sz="2400" b="1"/>
              <a:t> </a:t>
            </a:r>
            <a:r>
              <a:rPr lang="uk-UA" sz="2400" b="1"/>
              <a:t>та </a:t>
            </a:r>
            <a:r>
              <a:rPr lang="uk-UA" sz="2400" b="1">
                <a:hlinkClick r:id="rId4"/>
              </a:rPr>
              <a:t>#</a:t>
            </a:r>
            <a:r>
              <a:rPr lang="en-US" sz="2400" b="1">
                <a:hlinkClick r:id="rId4"/>
              </a:rPr>
              <a:t>DanceFairies</a:t>
            </a:r>
            <a:r>
              <a:rPr lang="en-US" sz="2400" b="1"/>
              <a:t> </a:t>
            </a:r>
            <a:r>
              <a:rPr lang="uk-UA" sz="2400" b="1"/>
              <a:t>за внесок у розвиток нашого танцювального колективу “Юність”.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object 2"/>
          <p:cNvSpPr>
            <a:spLocks noChangeArrowheads="1"/>
          </p:cNvSpPr>
          <p:nvPr/>
        </p:nvSpPr>
        <p:spPr bwMode="auto">
          <a:xfrm>
            <a:off x="0" y="0"/>
            <a:ext cx="4841875" cy="885825"/>
          </a:xfrm>
          <a:custGeom>
            <a:avLst/>
            <a:gdLst>
              <a:gd name="T0" fmla="*/ 0 w 4841875"/>
              <a:gd name="T1" fmla="*/ 0 h 885825"/>
              <a:gd name="T2" fmla="*/ 4841875 w 4841875"/>
              <a:gd name="T3" fmla="*/ 885825 h 885825"/>
            </a:gdLst>
            <a:ahLst/>
            <a:cxnLst/>
            <a:rect l="T0" t="T1" r="T2" b="T3"/>
            <a:pathLst>
              <a:path w="4841875" h="885825">
                <a:moveTo>
                  <a:pt x="4841748" y="0"/>
                </a:moveTo>
                <a:lnTo>
                  <a:pt x="0" y="0"/>
                </a:lnTo>
                <a:lnTo>
                  <a:pt x="0" y="885444"/>
                </a:lnTo>
                <a:lnTo>
                  <a:pt x="4841748" y="885444"/>
                </a:lnTo>
                <a:lnTo>
                  <a:pt x="4841748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grpSp>
        <p:nvGrpSpPr>
          <p:cNvPr id="11266" name="object 3"/>
          <p:cNvGrpSpPr>
            <a:grpSpLocks/>
          </p:cNvGrpSpPr>
          <p:nvPr/>
        </p:nvGrpSpPr>
        <p:grpSpPr bwMode="auto">
          <a:xfrm>
            <a:off x="6456363" y="0"/>
            <a:ext cx="5283200" cy="6858000"/>
            <a:chOff x="6908292" y="0"/>
            <a:chExt cx="5283835" cy="6858000"/>
          </a:xfrm>
        </p:grpSpPr>
        <p:sp>
          <p:nvSpPr>
            <p:cNvPr id="11302" name="object 4"/>
            <p:cNvSpPr>
              <a:spLocks noChangeArrowheads="1"/>
            </p:cNvSpPr>
            <p:nvPr/>
          </p:nvSpPr>
          <p:spPr bwMode="auto">
            <a:xfrm>
              <a:off x="6946392" y="608076"/>
              <a:ext cx="4974590" cy="1397635"/>
            </a:xfrm>
            <a:custGeom>
              <a:avLst/>
              <a:gdLst>
                <a:gd name="T0" fmla="*/ 0 w 4974590"/>
                <a:gd name="T1" fmla="*/ 0 h 1397635"/>
                <a:gd name="T2" fmla="*/ 4974590 w 4974590"/>
                <a:gd name="T3" fmla="*/ 1397635 h 1397635"/>
              </a:gdLst>
              <a:ahLst/>
              <a:cxnLst/>
              <a:rect l="T0" t="T1" r="T2" b="T3"/>
              <a:pathLst>
                <a:path w="4974590" h="1397635">
                  <a:moveTo>
                    <a:pt x="0" y="1397508"/>
                  </a:moveTo>
                  <a:lnTo>
                    <a:pt x="4974336" y="1397508"/>
                  </a:lnTo>
                  <a:lnTo>
                    <a:pt x="4974336" y="0"/>
                  </a:lnTo>
                  <a:lnTo>
                    <a:pt x="0" y="0"/>
                  </a:lnTo>
                  <a:lnTo>
                    <a:pt x="0" y="1397508"/>
                  </a:lnTo>
                  <a:close/>
                </a:path>
              </a:pathLst>
            </a:custGeom>
            <a:noFill/>
            <a:ln w="76200">
              <a:solidFill>
                <a:srgbClr val="00AFE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1303" name="object 5"/>
            <p:cNvSpPr>
              <a:spLocks noChangeArrowheads="1"/>
            </p:cNvSpPr>
            <p:nvPr/>
          </p:nvSpPr>
          <p:spPr bwMode="auto">
            <a:xfrm>
              <a:off x="9380220" y="0"/>
              <a:ext cx="2811780" cy="6858000"/>
            </a:xfrm>
            <a:custGeom>
              <a:avLst/>
              <a:gdLst>
                <a:gd name="T0" fmla="*/ 0 w 2811779"/>
                <a:gd name="T1" fmla="*/ 0 h 6858000"/>
                <a:gd name="T2" fmla="*/ 2811779 w 2811779"/>
                <a:gd name="T3" fmla="*/ 6858000 h 6858000"/>
              </a:gdLst>
              <a:ahLst/>
              <a:cxnLst/>
              <a:rect l="T0" t="T1" r="T2" b="T3"/>
              <a:pathLst>
                <a:path w="2811779" h="6858000">
                  <a:moveTo>
                    <a:pt x="2811779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2811779" y="6858000"/>
                  </a:lnTo>
                  <a:lnTo>
                    <a:pt x="2811779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11267" name="object 6"/>
          <p:cNvSpPr>
            <a:spLocks noGrp="1"/>
          </p:cNvSpPr>
          <p:nvPr>
            <p:ph type="title"/>
          </p:nvPr>
        </p:nvSpPr>
        <p:spPr>
          <a:xfrm>
            <a:off x="6600825" y="628650"/>
            <a:ext cx="5065713" cy="622300"/>
          </a:xfrm>
        </p:spPr>
        <p:txBody>
          <a:bodyPr tIns="12065"/>
          <a:lstStyle/>
          <a:p>
            <a:pPr marL="12700" eaLnBrk="1" hangingPunct="1">
              <a:spcBef>
                <a:spcPts val="100"/>
              </a:spcBef>
            </a:pPr>
            <a:r>
              <a:rPr lang="ru-RU" smtClean="0">
                <a:solidFill>
                  <a:srgbClr val="000000"/>
                </a:solidFill>
                <a:latin typeface="Verdana" pitchFamily="34" charset="0"/>
              </a:rPr>
              <a:t>Функціонування</a:t>
            </a:r>
          </a:p>
        </p:txBody>
      </p:sp>
      <p:sp>
        <p:nvSpPr>
          <p:cNvPr id="11268" name="object 7"/>
          <p:cNvSpPr txBox="1">
            <a:spLocks noChangeArrowheads="1"/>
          </p:cNvSpPr>
          <p:nvPr/>
        </p:nvSpPr>
        <p:spPr bwMode="auto">
          <a:xfrm>
            <a:off x="7094538" y="1298575"/>
            <a:ext cx="253047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065" rIns="0" bIns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4000" b="1">
                <a:latin typeface="Verdana" pitchFamily="34" charset="0"/>
              </a:rPr>
              <a:t>закладу</a:t>
            </a:r>
            <a:endParaRPr lang="ru-RU" sz="4000">
              <a:latin typeface="Verdana" pitchFamily="34" charset="0"/>
            </a:endParaRPr>
          </a:p>
        </p:txBody>
      </p:sp>
      <p:sp>
        <p:nvSpPr>
          <p:cNvPr id="9221" name="object 8"/>
          <p:cNvSpPr txBox="1">
            <a:spLocks noChangeArrowheads="1"/>
          </p:cNvSpPr>
          <p:nvPr/>
        </p:nvSpPr>
        <p:spPr bwMode="auto">
          <a:xfrm>
            <a:off x="692150" y="415925"/>
            <a:ext cx="439578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065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На початок року </a:t>
            </a:r>
            <a:r>
              <a:rPr lang="uk-UA" b="1"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147 учнів</a:t>
            </a:r>
            <a:endParaRPr lang="ru-RU" sz="2800" b="1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11270" name="object 9"/>
          <p:cNvSpPr txBox="1">
            <a:spLocks noChangeArrowheads="1"/>
          </p:cNvSpPr>
          <p:nvPr/>
        </p:nvSpPr>
        <p:spPr bwMode="auto">
          <a:xfrm>
            <a:off x="692150" y="868363"/>
            <a:ext cx="43338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31750" rIns="0" bIns="0">
            <a:spAutoFit/>
          </a:bodyPr>
          <a:lstStyle/>
          <a:p>
            <a:pPr marL="12700">
              <a:spcBef>
                <a:spcPts val="250"/>
              </a:spcBef>
            </a:pPr>
            <a:r>
              <a:rPr lang="ru-RU" b="1">
                <a:latin typeface="Verdana" pitchFamily="34" charset="0"/>
              </a:rPr>
              <a:t>вибуло – </a:t>
            </a:r>
            <a:r>
              <a:rPr lang="uk-UA" b="1">
                <a:latin typeface="Verdana" pitchFamily="34" charset="0"/>
              </a:rPr>
              <a:t>2</a:t>
            </a:r>
            <a:r>
              <a:rPr lang="ru-RU" b="1">
                <a:latin typeface="Verdana" pitchFamily="34" charset="0"/>
              </a:rPr>
              <a:t> учні</a:t>
            </a:r>
            <a:endParaRPr lang="ru-RU">
              <a:latin typeface="Verdana" pitchFamily="34" charset="0"/>
            </a:endParaRPr>
          </a:p>
          <a:p>
            <a:pPr marL="12700">
              <a:spcBef>
                <a:spcPts val="200"/>
              </a:spcBef>
            </a:pPr>
            <a:r>
              <a:rPr lang="ru-RU" b="1">
                <a:latin typeface="Verdana" pitchFamily="34" charset="0"/>
              </a:rPr>
              <a:t>прибуло – </a:t>
            </a:r>
            <a:r>
              <a:rPr lang="uk-UA" b="1">
                <a:latin typeface="Verdana" pitchFamily="34" charset="0"/>
              </a:rPr>
              <a:t>5</a:t>
            </a:r>
            <a:r>
              <a:rPr lang="ru-RU" sz="2400" b="1">
                <a:latin typeface="Verdana" pitchFamily="34" charset="0"/>
              </a:rPr>
              <a:t> </a:t>
            </a:r>
            <a:r>
              <a:rPr lang="ru-RU" b="1">
                <a:latin typeface="Verdana" pitchFamily="34" charset="0"/>
              </a:rPr>
              <a:t>учнів</a:t>
            </a:r>
            <a:endParaRPr lang="ru-RU">
              <a:latin typeface="Verdana" pitchFamily="34" charset="0"/>
            </a:endParaRPr>
          </a:p>
          <a:p>
            <a:pPr marL="12700">
              <a:spcBef>
                <a:spcPts val="275"/>
              </a:spcBef>
            </a:pPr>
            <a:r>
              <a:rPr lang="ru-RU" b="1">
                <a:latin typeface="Verdana" pitchFamily="34" charset="0"/>
              </a:rPr>
              <a:t>на кінець року – </a:t>
            </a:r>
            <a:r>
              <a:rPr lang="uk-UA" b="1">
                <a:latin typeface="Verdana" pitchFamily="34" charset="0"/>
              </a:rPr>
              <a:t>150 учнів</a:t>
            </a:r>
            <a:endParaRPr lang="ru-RU" sz="3600">
              <a:latin typeface="Verdana" pitchFamily="34" charset="0"/>
            </a:endParaRPr>
          </a:p>
        </p:txBody>
      </p:sp>
      <p:sp>
        <p:nvSpPr>
          <p:cNvPr id="11271" name="object 10"/>
          <p:cNvSpPr>
            <a:spLocks noChangeArrowheads="1"/>
          </p:cNvSpPr>
          <p:nvPr/>
        </p:nvSpPr>
        <p:spPr bwMode="auto">
          <a:xfrm>
            <a:off x="2136775" y="2532063"/>
            <a:ext cx="3454400" cy="4129087"/>
          </a:xfrm>
          <a:custGeom>
            <a:avLst/>
            <a:gdLst>
              <a:gd name="T0" fmla="*/ 0 w 3455035"/>
              <a:gd name="T1" fmla="*/ 0 h 4130040"/>
              <a:gd name="T2" fmla="*/ 3455035 w 3455035"/>
              <a:gd name="T3" fmla="*/ 4130040 h 4130040"/>
            </a:gdLst>
            <a:ahLst/>
            <a:cxnLst/>
            <a:rect l="T0" t="T1" r="T2" b="T3"/>
            <a:pathLst>
              <a:path w="3455035" h="4130040">
                <a:moveTo>
                  <a:pt x="0" y="4130040"/>
                </a:moveTo>
                <a:lnTo>
                  <a:pt x="3454908" y="4130040"/>
                </a:lnTo>
                <a:lnTo>
                  <a:pt x="3454908" y="0"/>
                </a:lnTo>
                <a:lnTo>
                  <a:pt x="0" y="0"/>
                </a:lnTo>
                <a:lnTo>
                  <a:pt x="0" y="4130040"/>
                </a:lnTo>
                <a:close/>
              </a:path>
            </a:pathLst>
          </a:custGeom>
          <a:noFill/>
          <a:ln w="76200">
            <a:solidFill>
              <a:srgbClr val="00AFEF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1272" name="object 11"/>
          <p:cNvSpPr>
            <a:spLocks noChangeArrowheads="1"/>
          </p:cNvSpPr>
          <p:nvPr/>
        </p:nvSpPr>
        <p:spPr bwMode="auto">
          <a:xfrm>
            <a:off x="973138" y="2863850"/>
            <a:ext cx="9555162" cy="3468688"/>
          </a:xfrm>
          <a:custGeom>
            <a:avLst/>
            <a:gdLst>
              <a:gd name="T0" fmla="*/ 0 w 9554845"/>
              <a:gd name="T1" fmla="*/ 0 h 3468370"/>
              <a:gd name="T2" fmla="*/ 9554845 w 9554845"/>
              <a:gd name="T3" fmla="*/ 3468370 h 3468370"/>
            </a:gdLst>
            <a:ahLst/>
            <a:cxnLst/>
            <a:rect l="T0" t="T1" r="T2" b="T3"/>
            <a:pathLst>
              <a:path w="9554845" h="3468370">
                <a:moveTo>
                  <a:pt x="6350" y="0"/>
                </a:moveTo>
                <a:lnTo>
                  <a:pt x="6350" y="3467963"/>
                </a:lnTo>
              </a:path>
              <a:path w="9554845" h="3468370">
                <a:moveTo>
                  <a:pt x="0" y="6350"/>
                </a:moveTo>
                <a:lnTo>
                  <a:pt x="9554349" y="6350"/>
                </a:lnTo>
              </a:path>
              <a:path w="9554845" h="3468370">
                <a:moveTo>
                  <a:pt x="0" y="3461613"/>
                </a:moveTo>
                <a:lnTo>
                  <a:pt x="9554349" y="3461613"/>
                </a:lnTo>
              </a:path>
            </a:pathLst>
          </a:custGeom>
          <a:noFill/>
          <a:ln w="12700">
            <a:solidFill>
              <a:srgbClr val="BEBEBE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9257" name="Group 41"/>
          <p:cNvGraphicFramePr>
            <a:graphicFrameLocks noGrp="1"/>
          </p:cNvGraphicFramePr>
          <p:nvPr/>
        </p:nvGraphicFramePr>
        <p:xfrm>
          <a:off x="979488" y="2870200"/>
          <a:ext cx="9580562" cy="3561716"/>
        </p:xfrm>
        <a:graphic>
          <a:graphicData uri="http://schemas.openxmlformats.org/drawingml/2006/table">
            <a:tbl>
              <a:tblPr/>
              <a:tblGrid>
                <a:gridCol w="1597025"/>
                <a:gridCol w="1597025"/>
                <a:gridCol w="1449387"/>
                <a:gridCol w="144463"/>
                <a:gridCol w="1595437"/>
                <a:gridCol w="1595438"/>
                <a:gridCol w="1601787"/>
              </a:tblGrid>
              <a:tr h="126206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0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Початкова школа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1–4 класи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260985" marB="0" horzOverflow="overflow">
                    <a:lnL>
                      <a:noFill/>
                    </a:lnL>
                    <a:lnR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7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Основна школа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4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5–</a:t>
                      </a: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9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 класи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220980" marB="0" horzOverflow="overflow">
                    <a:lnL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7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Старша школа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4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10</a:t>
                      </a: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–11 класи</a:t>
                      </a: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220980" marB="0" horzOverflow="overflow">
                    <a:lnL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8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К-сть класів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118110" marB="0" horzOverflow="overflow">
                    <a:lnL>
                      <a:noFill/>
                    </a:lnL>
                    <a:lnR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К-сть учнів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118110" marB="0" horzOverflow="overflow">
                    <a:lnL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444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К-сть класів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118110" marB="0" horzOverflow="overflow">
                    <a:lnL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К-сть учнів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118110" marB="0" horzOverflow="overflow">
                    <a:lnL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5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К-сть класів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118110" marB="0" horzOverflow="overflow">
                    <a:lnL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5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К-сть учнів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118110" marB="0" horzOverflow="overflow">
                    <a:lnL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</a:tr>
              <a:tr h="544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4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65405" marB="0" horzOverflow="overflow">
                    <a:lnL>
                      <a:noFill/>
                    </a:lnL>
                    <a:lnR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58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65405" marB="0" horzOverflow="overflow">
                    <a:lnL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428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5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65405" marB="0" horzOverflow="overflow">
                    <a:lnL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70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65405" marB="0" horzOverflow="overflow">
                    <a:lnL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65405" marB="0" horzOverflow="overflow">
                    <a:lnL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15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</a:t>
                      </a:r>
                      <a:r>
                        <a:rPr kumimoji="0" lang="uk-UA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2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65405" marB="0" horzOverflow="overflow">
                    <a:lnL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</a:tr>
              <a:tr h="1149350">
                <a:tc gridSpan="3">
                  <a:txBody>
                    <a:bodyPr/>
                    <a:lstStyle/>
                    <a:p>
                      <a:pPr marL="285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Усього класів школи: </a:t>
                      </a: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11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285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Усього учнів школи: </a:t>
                      </a: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150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13208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3333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Середня наповнюваність: </a:t>
                      </a:r>
                      <a:r>
                        <a:rPr kumimoji="0" lang="uk-UA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13,6</a:t>
                      </a: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0" marR="0" marT="345440" marB="0" horzOverflow="overflow">
                    <a:lnL>
                      <a:noFill/>
                    </a:lnL>
                    <a:lnR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EBEB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66" y="26715"/>
            <a:ext cx="106140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3392" y="548680"/>
            <a:ext cx="63367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Спільна екскурсія учнів 6 класу Варязької школи та Сокальського ліцею №1 імені 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лега Романіва до тюльпанового дерева, на Вісьмир  та по Варяжу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188640"/>
            <a:ext cx="3648405" cy="27363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4" y="2795449"/>
            <a:ext cx="4088904" cy="30666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354" y="4077072"/>
            <a:ext cx="3217931" cy="24134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03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2663" y="116632"/>
            <a:ext cx="10614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Rectangle 7"/>
          <p:cNvSpPr>
            <a:spLocks/>
          </p:cNvSpPr>
          <p:nvPr/>
        </p:nvSpPr>
        <p:spPr bwMode="auto">
          <a:xfrm>
            <a:off x="407988" y="1412875"/>
            <a:ext cx="5327650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uk-UA" sz="2000" b="1" dirty="0">
                <a:latin typeface="Calibri" pitchFamily="34" charset="0"/>
              </a:rPr>
              <a:t>література  1251,71 </a:t>
            </a:r>
            <a:r>
              <a:rPr lang="uk-UA" sz="2000" b="1" dirty="0" err="1">
                <a:latin typeface="Calibri" pitchFamily="34" charset="0"/>
              </a:rPr>
              <a:t>грн</a:t>
            </a:r>
            <a:r>
              <a:rPr lang="uk-UA" sz="2000" b="1" dirty="0">
                <a:latin typeface="Calibri" pitchFamily="34" charset="0"/>
              </a:rPr>
              <a:t> (вересень)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uk-UA" sz="2000" b="1" dirty="0">
                <a:latin typeface="Calibri" pitchFamily="34" charset="0"/>
              </a:rPr>
              <a:t>	             16372,45  </a:t>
            </a:r>
            <a:r>
              <a:rPr lang="uk-UA" sz="2000" b="1" dirty="0" err="1">
                <a:latin typeface="Calibri" pitchFamily="34" charset="0"/>
              </a:rPr>
              <a:t>грн</a:t>
            </a:r>
            <a:r>
              <a:rPr lang="uk-UA" sz="2000" b="1" dirty="0">
                <a:latin typeface="Calibri" pitchFamily="34" charset="0"/>
              </a:rPr>
              <a:t> (жовтень)  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uk-UA" sz="2000" b="1" dirty="0">
                <a:latin typeface="Calibri" pitchFamily="34" charset="0"/>
              </a:rPr>
              <a:t>	              639,15 </a:t>
            </a:r>
            <a:r>
              <a:rPr lang="uk-UA" sz="2000" b="1" dirty="0" err="1">
                <a:latin typeface="Calibri" pitchFamily="34" charset="0"/>
              </a:rPr>
              <a:t>грн</a:t>
            </a:r>
            <a:r>
              <a:rPr lang="uk-UA" sz="2000" b="1" dirty="0">
                <a:latin typeface="Calibri" pitchFamily="34" charset="0"/>
              </a:rPr>
              <a:t> листопад    </a:t>
            </a: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uk-UA" sz="2000" b="1" dirty="0">
                <a:latin typeface="Calibri" pitchFamily="34" charset="0"/>
              </a:rPr>
              <a:t>вересень    бензин   -    1500 </a:t>
            </a:r>
            <a:r>
              <a:rPr lang="uk-UA" sz="2000" b="1" dirty="0" err="1">
                <a:latin typeface="Calibri" pitchFamily="34" charset="0"/>
              </a:rPr>
              <a:t>грн</a:t>
            </a:r>
            <a:endParaRPr lang="uk-UA" sz="2000" b="1" dirty="0">
              <a:latin typeface="Calibri" pitchFamily="34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uk-UA" sz="2000" b="1" dirty="0">
                <a:latin typeface="Calibri" pitchFamily="34" charset="0"/>
              </a:rPr>
              <a:t>жовтень    </a:t>
            </a:r>
            <a:r>
              <a:rPr lang="uk-UA" sz="2000" b="1" dirty="0" err="1">
                <a:latin typeface="Calibri" pitchFamily="34" charset="0"/>
              </a:rPr>
              <a:t>хромбук</a:t>
            </a:r>
            <a:r>
              <a:rPr lang="uk-UA" sz="2000" b="1" dirty="0">
                <a:latin typeface="Calibri" pitchFamily="34" charset="0"/>
              </a:rPr>
              <a:t> -    5302,45 </a:t>
            </a:r>
            <a:r>
              <a:rPr lang="uk-UA" sz="2000" b="1" dirty="0" err="1">
                <a:latin typeface="Calibri" pitchFamily="34" charset="0"/>
              </a:rPr>
              <a:t>грн</a:t>
            </a:r>
            <a:endParaRPr lang="uk-UA" sz="2000" b="1" dirty="0">
              <a:latin typeface="Calibri" pitchFamily="34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uk-UA" sz="2000" b="1" dirty="0">
                <a:latin typeface="Calibri" pitchFamily="34" charset="0"/>
              </a:rPr>
              <a:t>листопад  ліхтарик на укриття - 639,15 </a:t>
            </a:r>
            <a:r>
              <a:rPr lang="uk-UA" sz="2000" b="1" dirty="0" err="1">
                <a:latin typeface="Calibri" pitchFamily="34" charset="0"/>
              </a:rPr>
              <a:t>грн</a:t>
            </a:r>
            <a:endParaRPr lang="uk-UA" sz="2000" b="1" dirty="0">
              <a:latin typeface="Calibri" pitchFamily="34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uk-UA" sz="2000" b="1" dirty="0">
                <a:latin typeface="Calibri" pitchFamily="34" charset="0"/>
              </a:rPr>
              <a:t>аптечка  - 2099,54 </a:t>
            </a:r>
            <a:r>
              <a:rPr lang="uk-UA" sz="2000" b="1" dirty="0" err="1">
                <a:latin typeface="Calibri" pitchFamily="34" charset="0"/>
              </a:rPr>
              <a:t>грн</a:t>
            </a:r>
            <a:endParaRPr lang="uk-UA" sz="2000" b="1" dirty="0">
              <a:latin typeface="Calibri" pitchFamily="34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uk-UA" sz="2000" b="1" dirty="0">
                <a:latin typeface="Calibri" pitchFamily="34" charset="0"/>
              </a:rPr>
              <a:t>миючі    -  2991 </a:t>
            </a:r>
            <a:r>
              <a:rPr lang="uk-UA" sz="2000" b="1" dirty="0" err="1">
                <a:latin typeface="Calibri" pitchFamily="34" charset="0"/>
              </a:rPr>
              <a:t>грн</a:t>
            </a:r>
            <a:endParaRPr lang="uk-UA" sz="2000" b="1" dirty="0">
              <a:latin typeface="Calibri" pitchFamily="34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uk-UA" sz="2000" b="1" dirty="0">
                <a:latin typeface="Calibri" pitchFamily="34" charset="0"/>
              </a:rPr>
              <a:t>масло для </a:t>
            </a:r>
            <a:r>
              <a:rPr lang="uk-UA" sz="2000" b="1" dirty="0" err="1">
                <a:latin typeface="Calibri" pitchFamily="34" charset="0"/>
              </a:rPr>
              <a:t>трімера</a:t>
            </a:r>
            <a:r>
              <a:rPr lang="uk-UA" sz="2000" b="1" dirty="0">
                <a:latin typeface="Calibri" pitchFamily="34" charset="0"/>
              </a:rPr>
              <a:t>  - 505 </a:t>
            </a:r>
            <a:r>
              <a:rPr lang="uk-UA" sz="2000" b="1" dirty="0" err="1">
                <a:latin typeface="Calibri" pitchFamily="34" charset="0"/>
              </a:rPr>
              <a:t>грн</a:t>
            </a:r>
            <a:endParaRPr lang="uk-UA" sz="2000" b="1" dirty="0">
              <a:latin typeface="Calibri" pitchFamily="34" charset="0"/>
            </a:endParaRPr>
          </a:p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uk-UA" sz="2000" b="1" dirty="0">
                <a:latin typeface="Calibri" pitchFamily="34" charset="0"/>
              </a:rPr>
              <a:t>шкільна документація – 2634 </a:t>
            </a:r>
            <a:r>
              <a:rPr lang="uk-UA" sz="2000" b="1" dirty="0" err="1">
                <a:latin typeface="Calibri" pitchFamily="34" charset="0"/>
              </a:rPr>
              <a:t>грн</a:t>
            </a:r>
            <a:endParaRPr lang="uk-UA" sz="2000" b="1" dirty="0">
              <a:latin typeface="Calibri" pitchFamily="34" charset="0"/>
            </a:endParaRPr>
          </a:p>
        </p:txBody>
      </p:sp>
      <p:sp>
        <p:nvSpPr>
          <p:cNvPr id="36873" name="Rectangle 9"/>
          <p:cNvSpPr>
            <a:spLocks noGrp="1"/>
          </p:cNvSpPr>
          <p:nvPr>
            <p:ph type="title"/>
          </p:nvPr>
        </p:nvSpPr>
        <p:spPr>
          <a:xfrm>
            <a:off x="1055688" y="260350"/>
            <a:ext cx="9820275" cy="1096963"/>
          </a:xfrm>
        </p:spPr>
        <p:txBody>
          <a:bodyPr/>
          <a:lstStyle/>
          <a:p>
            <a:pPr>
              <a:defRPr/>
            </a:pPr>
            <a:r>
              <a:rPr lang="uk-UA" sz="28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Кошти та матеріали виділені на Варязьку школу </a:t>
            </a:r>
            <a:br>
              <a:rPr lang="uk-UA" sz="28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uk-UA" sz="28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з державного та місцевого бюджетів та </a:t>
            </a:r>
            <a:r>
              <a:rPr lang="uk-UA" sz="2800" b="1" i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спецкошти</a:t>
            </a:r>
            <a:r>
              <a:rPr lang="uk-UA" dirty="0" smtClean="0"/>
              <a:t> </a:t>
            </a:r>
            <a:endParaRPr lang="ru-RU" dirty="0" smtClean="0"/>
          </a:p>
        </p:txBody>
      </p:sp>
      <p:sp>
        <p:nvSpPr>
          <p:cNvPr id="38916" name="Rectangle 10"/>
          <p:cNvSpPr>
            <a:spLocks noChangeArrowheads="1"/>
          </p:cNvSpPr>
          <p:nvPr/>
        </p:nvSpPr>
        <p:spPr bwMode="auto">
          <a:xfrm>
            <a:off x="5087938" y="4005263"/>
            <a:ext cx="6816725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/>
              <a:t>грудень     папір 14 пачок  -  2771,16 грн</a:t>
            </a:r>
          </a:p>
          <a:p>
            <a:r>
              <a:rPr lang="uk-UA" b="1"/>
              <a:t>	масло моторне 1л. – 300 грн    </a:t>
            </a:r>
          </a:p>
          <a:p>
            <a:r>
              <a:rPr lang="uk-UA" b="1"/>
              <a:t>	мило господарське 10л – 311 грн</a:t>
            </a:r>
          </a:p>
          <a:p>
            <a:r>
              <a:rPr lang="uk-UA" b="1"/>
              <a:t>	будматеріали  - 718 грн</a:t>
            </a:r>
          </a:p>
          <a:p>
            <a:r>
              <a:rPr lang="uk-UA" b="1"/>
              <a:t>січень  набір для відпочинку дитячий 1 шт. – 5766,06 грн</a:t>
            </a:r>
          </a:p>
          <a:p>
            <a:r>
              <a:rPr lang="uk-UA" b="1"/>
              <a:t>лютий   міксер </a:t>
            </a:r>
            <a:r>
              <a:rPr lang="en-US" b="1"/>
              <a:t>bosch</a:t>
            </a:r>
            <a:r>
              <a:rPr lang="uk-UA" b="1"/>
              <a:t> (спец.кошти) – 1500 грн</a:t>
            </a:r>
          </a:p>
          <a:p>
            <a:r>
              <a:rPr lang="uk-UA" b="1"/>
              <a:t>березень  білизна (спец.кошти)  - 1259,64 грн</a:t>
            </a:r>
          </a:p>
          <a:p>
            <a:r>
              <a:rPr lang="uk-UA" b="1"/>
              <a:t>квітень  посуд (спец.кошти) – 3129 грн</a:t>
            </a:r>
            <a:endParaRPr lang="ru-RU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2663" y="0"/>
            <a:ext cx="10614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Rectangle 62"/>
          <p:cNvSpPr>
            <a:spLocks noGrp="1"/>
          </p:cNvSpPr>
          <p:nvPr>
            <p:ph type="title"/>
          </p:nvPr>
        </p:nvSpPr>
        <p:spPr>
          <a:xfrm>
            <a:off x="1185863" y="344488"/>
            <a:ext cx="9820275" cy="549275"/>
          </a:xfrm>
        </p:spPr>
        <p:txBody>
          <a:bodyPr/>
          <a:lstStyle/>
          <a:p>
            <a:r>
              <a:rPr lang="uk-UA" sz="3600" b="1" smtClean="0">
                <a:solidFill>
                  <a:schemeClr val="tx1"/>
                </a:solidFill>
              </a:rPr>
              <a:t>Витрати коштів за 2022-2023н.р.</a:t>
            </a:r>
            <a:endParaRPr lang="ru-RU" sz="3600" b="1" smtClean="0">
              <a:solidFill>
                <a:schemeClr val="tx1"/>
              </a:solidFill>
            </a:endParaRPr>
          </a:p>
        </p:txBody>
      </p:sp>
      <p:sp>
        <p:nvSpPr>
          <p:cNvPr id="39939" name="Rectangle 63"/>
          <p:cNvSpPr>
            <a:spLocks noGrp="1"/>
          </p:cNvSpPr>
          <p:nvPr>
            <p:ph type="body" sz="half" idx="1"/>
          </p:nvPr>
        </p:nvSpPr>
        <p:spPr>
          <a:xfrm>
            <a:off x="623888" y="1052513"/>
            <a:ext cx="5232400" cy="44973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1600" b="1" smtClean="0"/>
              <a:t>12</a:t>
            </a:r>
            <a:r>
              <a:rPr lang="uk-UA" sz="1600" b="1" smtClean="0"/>
              <a:t>.01.23- заклепки - 31.00грн</a:t>
            </a:r>
          </a:p>
          <a:p>
            <a:pPr>
              <a:lnSpc>
                <a:spcPct val="80000"/>
              </a:lnSpc>
            </a:pPr>
            <a:r>
              <a:rPr lang="uk-UA" sz="1600" b="1" smtClean="0"/>
              <a:t>           заклепки – 19.00грн</a:t>
            </a:r>
          </a:p>
          <a:p>
            <a:pPr>
              <a:lnSpc>
                <a:spcPct val="80000"/>
              </a:lnSpc>
            </a:pPr>
            <a:r>
              <a:rPr lang="uk-UA" sz="1600" b="1" smtClean="0"/>
              <a:t>            скоби      - 13.00грн</a:t>
            </a:r>
          </a:p>
          <a:p>
            <a:pPr>
              <a:lnSpc>
                <a:spcPct val="80000"/>
              </a:lnSpc>
            </a:pPr>
            <a:r>
              <a:rPr lang="uk-UA" sz="1600" b="1" smtClean="0"/>
              <a:t>            уніпак    - 39.00грн</a:t>
            </a:r>
          </a:p>
          <a:p>
            <a:pPr>
              <a:lnSpc>
                <a:spcPct val="80000"/>
              </a:lnSpc>
            </a:pPr>
            <a:r>
              <a:rPr lang="uk-UA" sz="1600" b="1" smtClean="0"/>
              <a:t>            свердло 8    - 36.00грн</a:t>
            </a:r>
          </a:p>
          <a:p>
            <a:pPr>
              <a:lnSpc>
                <a:spcPct val="80000"/>
              </a:lnSpc>
            </a:pPr>
            <a:r>
              <a:rPr lang="uk-UA" sz="1600" b="1" smtClean="0"/>
              <a:t>              свердло 6    - 27.00грн</a:t>
            </a:r>
          </a:p>
          <a:p>
            <a:pPr>
              <a:lnSpc>
                <a:spcPct val="80000"/>
              </a:lnSpc>
            </a:pPr>
            <a:r>
              <a:rPr lang="uk-UA" sz="1600" b="1" smtClean="0"/>
              <a:t>02.01.23 –  Чек на дизпаливо (Поїздка Перетоки і Сокаль) –1110.00 грн</a:t>
            </a:r>
          </a:p>
          <a:p>
            <a:pPr>
              <a:lnSpc>
                <a:spcPct val="80000"/>
              </a:lnSpc>
            </a:pPr>
            <a:r>
              <a:rPr lang="uk-UA" sz="1600" b="1" smtClean="0"/>
              <a:t>15.01.23 –  колодка висяча – 150.00грн</a:t>
            </a:r>
          </a:p>
          <a:p>
            <a:pPr>
              <a:lnSpc>
                <a:spcPct val="80000"/>
              </a:lnSpc>
            </a:pPr>
            <a:r>
              <a:rPr lang="uk-UA" sz="1600" b="1" smtClean="0"/>
              <a:t>                    замок мебельний – 50.00</a:t>
            </a:r>
          </a:p>
          <a:p>
            <a:pPr>
              <a:lnSpc>
                <a:spcPct val="80000"/>
              </a:lnSpc>
            </a:pPr>
            <a:r>
              <a:rPr lang="uk-UA" sz="1600" b="1" smtClean="0"/>
              <a:t>20.01.23 -   наочність (плакат) – 60.00 грн</a:t>
            </a:r>
          </a:p>
          <a:p>
            <a:pPr>
              <a:lnSpc>
                <a:spcPct val="80000"/>
              </a:lnSpc>
            </a:pPr>
            <a:r>
              <a:rPr lang="uk-UA" sz="1600" b="1" smtClean="0"/>
              <a:t>                    наочність метод.літ. (плакат) - 385.00грн</a:t>
            </a:r>
          </a:p>
          <a:p>
            <a:pPr>
              <a:lnSpc>
                <a:spcPct val="80000"/>
              </a:lnSpc>
            </a:pPr>
            <a:r>
              <a:rPr lang="uk-UA" sz="1600" b="1" smtClean="0"/>
              <a:t>                    навчально метод.літ.(плакат) – 210.00 грн</a:t>
            </a:r>
          </a:p>
          <a:p>
            <a:pPr>
              <a:lnSpc>
                <a:spcPct val="80000"/>
              </a:lnSpc>
            </a:pPr>
            <a:r>
              <a:rPr lang="uk-UA" sz="1600" b="1" smtClean="0"/>
              <a:t>30.01.23 – скоби ( 2 пачки)  - 52.00 грн.</a:t>
            </a:r>
          </a:p>
          <a:p>
            <a:pPr>
              <a:lnSpc>
                <a:spcPct val="80000"/>
              </a:lnSpc>
            </a:pPr>
            <a:r>
              <a:rPr lang="uk-UA" sz="1600" b="1" smtClean="0"/>
              <a:t>02.02.23 – чек на дизпаливо (поїздка Варяж-Сокаль 3 рази) – 1020.00 грн</a:t>
            </a:r>
          </a:p>
          <a:p>
            <a:pPr>
              <a:lnSpc>
                <a:spcPct val="80000"/>
              </a:lnSpc>
            </a:pPr>
            <a:r>
              <a:rPr lang="uk-UA" sz="1600" b="1" smtClean="0"/>
              <a:t>16.02.23 – ланцюг штіль – 310 грн.</a:t>
            </a:r>
          </a:p>
          <a:p>
            <a:pPr>
              <a:lnSpc>
                <a:spcPct val="80000"/>
              </a:lnSpc>
            </a:pPr>
            <a:r>
              <a:rPr lang="uk-UA" sz="1600" b="1" smtClean="0"/>
              <a:t>08.03.23 – засоби для очищення труб- 145.00 грн.</a:t>
            </a:r>
          </a:p>
          <a:p>
            <a:pPr>
              <a:lnSpc>
                <a:spcPct val="80000"/>
              </a:lnSpc>
            </a:pPr>
            <a:r>
              <a:rPr lang="uk-UA" sz="1600" b="1" smtClean="0"/>
              <a:t>16.03.23 – замок в учительську  - 210.00 грн</a:t>
            </a:r>
          </a:p>
        </p:txBody>
      </p:sp>
      <p:sp>
        <p:nvSpPr>
          <p:cNvPr id="39940" name="Rectangle 64"/>
          <p:cNvSpPr>
            <a:spLocks noGrp="1"/>
          </p:cNvSpPr>
          <p:nvPr>
            <p:ph type="body" sz="half" idx="2"/>
          </p:nvPr>
        </p:nvSpPr>
        <p:spPr>
          <a:xfrm>
            <a:off x="6743700" y="1057275"/>
            <a:ext cx="5448300" cy="60134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uk-UA" sz="1600" b="1" smtClean="0"/>
              <a:t>22.04.23 – шнур електричний  30 м. – 459.00 грн.</a:t>
            </a:r>
          </a:p>
          <a:p>
            <a:pPr>
              <a:lnSpc>
                <a:spcPct val="80000"/>
              </a:lnSpc>
            </a:pPr>
            <a:r>
              <a:rPr lang="uk-UA" sz="1600" b="1" smtClean="0"/>
              <a:t>                - кабель  канал 3 шт. – 79.50 грн.</a:t>
            </a:r>
          </a:p>
          <a:p>
            <a:pPr>
              <a:lnSpc>
                <a:spcPct val="80000"/>
              </a:lnSpc>
            </a:pPr>
            <a:r>
              <a:rPr lang="uk-UA" sz="1600" b="1" smtClean="0"/>
              <a:t>                - маска – щиток  1 шт – 177,20 грн.</a:t>
            </a:r>
          </a:p>
          <a:p>
            <a:pPr>
              <a:lnSpc>
                <a:spcPct val="80000"/>
              </a:lnSpc>
            </a:pPr>
            <a:r>
              <a:rPr lang="uk-UA" sz="1600" b="1" smtClean="0"/>
              <a:t>                - лампа світодіодна  4 шт. – 128,00 грн.</a:t>
            </a:r>
          </a:p>
          <a:p>
            <a:pPr>
              <a:lnSpc>
                <a:spcPct val="80000"/>
              </a:lnSpc>
            </a:pPr>
            <a:r>
              <a:rPr lang="uk-UA" sz="1600" b="1" smtClean="0"/>
              <a:t>                - дюбель забивний 50 шт. 49,40 грн.</a:t>
            </a:r>
          </a:p>
          <a:p>
            <a:pPr>
              <a:lnSpc>
                <a:spcPct val="80000"/>
              </a:lnSpc>
            </a:pPr>
            <a:r>
              <a:rPr lang="uk-UA" sz="1600" b="1" smtClean="0"/>
              <a:t>                - ковбик 1 шт – 146,00 грн.</a:t>
            </a:r>
          </a:p>
          <a:p>
            <a:pPr>
              <a:lnSpc>
                <a:spcPct val="80000"/>
              </a:lnSpc>
            </a:pPr>
            <a:r>
              <a:rPr lang="uk-UA" sz="1600" b="1" smtClean="0"/>
              <a:t>                - совок 1 шт. – 20.00 грн.</a:t>
            </a:r>
          </a:p>
          <a:p>
            <a:pPr>
              <a:lnSpc>
                <a:spcPct val="80000"/>
              </a:lnSpc>
            </a:pPr>
            <a:r>
              <a:rPr lang="uk-UA" sz="1600" b="1" smtClean="0"/>
              <a:t>                - засіб для каналізації 4 шт. – 188,00 грн.</a:t>
            </a:r>
          </a:p>
          <a:p>
            <a:pPr>
              <a:lnSpc>
                <a:spcPct val="80000"/>
              </a:lnSpc>
            </a:pPr>
            <a:r>
              <a:rPr lang="uk-UA" sz="1600" b="1" smtClean="0"/>
              <a:t>26.04.23. -  пастка для мишей 2 шт. – 43,00 грн.</a:t>
            </a:r>
          </a:p>
          <a:p>
            <a:pPr>
              <a:lnSpc>
                <a:spcPct val="80000"/>
              </a:lnSpc>
            </a:pPr>
            <a:r>
              <a:rPr lang="uk-UA" sz="1600" b="1" smtClean="0"/>
              <a:t>                - кран для води 2 шт. – 60,00 грн.</a:t>
            </a:r>
          </a:p>
          <a:p>
            <a:pPr>
              <a:lnSpc>
                <a:spcPct val="80000"/>
              </a:lnSpc>
            </a:pPr>
            <a:r>
              <a:rPr lang="uk-UA" sz="1600" b="1" smtClean="0"/>
              <a:t>04.05.23 – ґрунтовка  5 л -130.00 грн.</a:t>
            </a:r>
          </a:p>
          <a:p>
            <a:pPr>
              <a:lnSpc>
                <a:spcPct val="80000"/>
              </a:lnSpc>
            </a:pPr>
            <a:r>
              <a:rPr lang="uk-UA" sz="1600" b="1" smtClean="0"/>
              <a:t>               - шпаклівка стартова 30 кг – 350.00 грн.</a:t>
            </a:r>
          </a:p>
          <a:p>
            <a:pPr>
              <a:lnSpc>
                <a:spcPct val="80000"/>
              </a:lnSpc>
            </a:pPr>
            <a:r>
              <a:rPr lang="uk-UA" sz="1600" b="1" smtClean="0"/>
              <a:t>               - шпаклівка фінішна  25 кг – 345.00 грн.</a:t>
            </a:r>
          </a:p>
          <a:p>
            <a:pPr>
              <a:lnSpc>
                <a:spcPct val="80000"/>
              </a:lnSpc>
            </a:pPr>
            <a:r>
              <a:rPr lang="uk-UA" sz="1600" b="1" smtClean="0"/>
              <a:t>06.05.23 – жилка до тримера 30 м – 105.00 грн.</a:t>
            </a:r>
          </a:p>
          <a:p>
            <a:pPr>
              <a:lnSpc>
                <a:spcPct val="80000"/>
              </a:lnSpc>
            </a:pPr>
            <a:r>
              <a:rPr lang="uk-UA" sz="1600" b="1" smtClean="0"/>
              <a:t>10.05.23 – папка 1 шт – 56.00 грн.</a:t>
            </a:r>
          </a:p>
          <a:p>
            <a:pPr>
              <a:lnSpc>
                <a:spcPct val="80000"/>
              </a:lnSpc>
            </a:pPr>
            <a:r>
              <a:rPr lang="uk-UA" sz="1600" b="1" smtClean="0"/>
              <a:t>10.05.23 – насадка аератор на кран 2 шт – 421.00 грн.</a:t>
            </a:r>
          </a:p>
          <a:p>
            <a:pPr>
              <a:lnSpc>
                <a:spcPct val="80000"/>
              </a:lnSpc>
            </a:pPr>
            <a:r>
              <a:rPr lang="uk-UA" sz="1600" b="1" smtClean="0"/>
              <a:t>11.05.23 – диск для тримера 1 шт. – 166.00 грн.</a:t>
            </a:r>
          </a:p>
          <a:p>
            <a:pPr>
              <a:lnSpc>
                <a:spcPct val="80000"/>
              </a:lnSpc>
            </a:pPr>
            <a:r>
              <a:rPr lang="uk-UA" sz="1600" b="1" smtClean="0"/>
              <a:t>               - смазка пластична для мотокоси 1 шт – 160.00 грн.</a:t>
            </a:r>
          </a:p>
          <a:p>
            <a:pPr>
              <a:lnSpc>
                <a:spcPct val="80000"/>
              </a:lnSpc>
            </a:pPr>
            <a:r>
              <a:rPr lang="uk-UA" sz="1600" b="1" smtClean="0"/>
              <a:t>              - підшивка – 75.00 грн.</a:t>
            </a:r>
          </a:p>
          <a:p>
            <a:pPr>
              <a:lnSpc>
                <a:spcPct val="80000"/>
              </a:lnSpc>
            </a:pPr>
            <a:r>
              <a:rPr lang="uk-UA" sz="1600" b="1" smtClean="0"/>
              <a:t>17.05.23 – сніжка 2 відра – 1120.00 грн.</a:t>
            </a:r>
          </a:p>
          <a:p>
            <a:pPr>
              <a:lnSpc>
                <a:spcPct val="80000"/>
              </a:lnSpc>
            </a:pPr>
            <a:r>
              <a:rPr lang="uk-UA" sz="1600" b="1" smtClean="0"/>
              <a:t>               - пензлики (маковиця) 6 шт. – 270.00 грн.</a:t>
            </a:r>
          </a:p>
          <a:p>
            <a:pPr>
              <a:lnSpc>
                <a:spcPct val="80000"/>
              </a:lnSpc>
            </a:pPr>
            <a:r>
              <a:rPr lang="uk-UA" sz="1600" b="1" smtClean="0"/>
              <a:t>               - пензлики 6 шт. – 89.00 грн.</a:t>
            </a:r>
          </a:p>
          <a:p>
            <a:pPr>
              <a:lnSpc>
                <a:spcPct val="80000"/>
              </a:lnSpc>
            </a:pPr>
            <a:r>
              <a:rPr lang="uk-UA" sz="1600" b="1" smtClean="0"/>
              <a:t>26.05.23 – жилка до тримера – 110.00 грн.</a:t>
            </a:r>
            <a:endParaRPr lang="ru-RU" sz="1600" b="1" smtClean="0"/>
          </a:p>
          <a:p>
            <a:pPr>
              <a:lnSpc>
                <a:spcPct val="80000"/>
              </a:lnSpc>
            </a:pPr>
            <a:endParaRPr lang="ru-RU" sz="16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1" name="object 2"/>
          <p:cNvGrpSpPr>
            <a:grpSpLocks/>
          </p:cNvGrpSpPr>
          <p:nvPr/>
        </p:nvGrpSpPr>
        <p:grpSpPr bwMode="auto">
          <a:xfrm>
            <a:off x="623888" y="0"/>
            <a:ext cx="10612437" cy="6858000"/>
            <a:chOff x="2331720" y="0"/>
            <a:chExt cx="8905240" cy="6858000"/>
          </a:xfrm>
        </p:grpSpPr>
        <p:sp>
          <p:nvSpPr>
            <p:cNvPr id="40965" name="object 3"/>
            <p:cNvSpPr>
              <a:spLocks noChangeArrowheads="1"/>
            </p:cNvSpPr>
            <p:nvPr/>
          </p:nvSpPr>
          <p:spPr bwMode="auto">
            <a:xfrm>
              <a:off x="6563867" y="0"/>
              <a:ext cx="4304030" cy="6858000"/>
            </a:xfrm>
            <a:custGeom>
              <a:avLst/>
              <a:gdLst>
                <a:gd name="T0" fmla="*/ 0 w 4304030"/>
                <a:gd name="T1" fmla="*/ 0 h 6858000"/>
                <a:gd name="T2" fmla="*/ 4304030 w 4304030"/>
                <a:gd name="T3" fmla="*/ 6858000 h 6858000"/>
              </a:gdLst>
              <a:ahLst/>
              <a:cxnLst/>
              <a:rect l="T0" t="T1" r="T2" b="T3"/>
              <a:pathLst>
                <a:path w="4304030" h="6858000">
                  <a:moveTo>
                    <a:pt x="0" y="6857998"/>
                  </a:moveTo>
                  <a:lnTo>
                    <a:pt x="4303776" y="6857998"/>
                  </a:lnTo>
                  <a:lnTo>
                    <a:pt x="4303776" y="0"/>
                  </a:lnTo>
                  <a:lnTo>
                    <a:pt x="0" y="0"/>
                  </a:lnTo>
                  <a:lnTo>
                    <a:pt x="0" y="6857998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966" name="object 4"/>
            <p:cNvSpPr>
              <a:spLocks noChangeArrowheads="1"/>
            </p:cNvSpPr>
            <p:nvPr/>
          </p:nvSpPr>
          <p:spPr bwMode="auto">
            <a:xfrm>
              <a:off x="4861560" y="2403348"/>
              <a:ext cx="6337300" cy="3947160"/>
            </a:xfrm>
            <a:custGeom>
              <a:avLst/>
              <a:gdLst>
                <a:gd name="T0" fmla="*/ 0 w 6337300"/>
                <a:gd name="T1" fmla="*/ 0 h 3947160"/>
                <a:gd name="T2" fmla="*/ 6337300 w 6337300"/>
                <a:gd name="T3" fmla="*/ 3947160 h 3947160"/>
              </a:gdLst>
              <a:ahLst/>
              <a:cxnLst/>
              <a:rect l="T0" t="T1" r="T2" b="T3"/>
              <a:pathLst>
                <a:path w="6337300" h="3947160">
                  <a:moveTo>
                    <a:pt x="0" y="3947160"/>
                  </a:moveTo>
                  <a:lnTo>
                    <a:pt x="6336792" y="3947160"/>
                  </a:lnTo>
                  <a:lnTo>
                    <a:pt x="6336792" y="0"/>
                  </a:lnTo>
                  <a:lnTo>
                    <a:pt x="0" y="0"/>
                  </a:lnTo>
                  <a:lnTo>
                    <a:pt x="0" y="3947160"/>
                  </a:lnTo>
                  <a:close/>
                </a:path>
              </a:pathLst>
            </a:custGeom>
            <a:noFill/>
            <a:ln w="76200">
              <a:solidFill>
                <a:srgbClr val="00AFE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967" name="object 5"/>
            <p:cNvSpPr>
              <a:spLocks noChangeArrowheads="1"/>
            </p:cNvSpPr>
            <p:nvPr/>
          </p:nvSpPr>
          <p:spPr bwMode="auto">
            <a:xfrm>
              <a:off x="2331720" y="3922776"/>
              <a:ext cx="3130550" cy="1315720"/>
            </a:xfrm>
            <a:custGeom>
              <a:avLst/>
              <a:gdLst>
                <a:gd name="T0" fmla="*/ 0 w 3130550"/>
                <a:gd name="T1" fmla="*/ 0 h 1315720"/>
                <a:gd name="T2" fmla="*/ 3130550 w 3130550"/>
                <a:gd name="T3" fmla="*/ 1315720 h 1315720"/>
              </a:gdLst>
              <a:ahLst/>
              <a:cxnLst/>
              <a:rect l="T0" t="T1" r="T2" b="T3"/>
              <a:pathLst>
                <a:path w="3130550" h="1315720">
                  <a:moveTo>
                    <a:pt x="3130296" y="0"/>
                  </a:moveTo>
                  <a:lnTo>
                    <a:pt x="0" y="0"/>
                  </a:lnTo>
                  <a:lnTo>
                    <a:pt x="0" y="1315212"/>
                  </a:lnTo>
                  <a:lnTo>
                    <a:pt x="3130296" y="1315212"/>
                  </a:lnTo>
                  <a:lnTo>
                    <a:pt x="3130296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40962" name="object 6"/>
          <p:cNvSpPr>
            <a:spLocks noGrp="1"/>
          </p:cNvSpPr>
          <p:nvPr>
            <p:ph type="title"/>
          </p:nvPr>
        </p:nvSpPr>
        <p:spPr>
          <a:xfrm>
            <a:off x="1185863" y="344488"/>
            <a:ext cx="9820275" cy="835025"/>
          </a:xfrm>
        </p:spPr>
        <p:txBody>
          <a:bodyPr tIns="12700"/>
          <a:lstStyle/>
          <a:p>
            <a:pPr marL="12700" algn="l" eaLnBrk="1" hangingPunct="1">
              <a:spcBef>
                <a:spcPts val="100"/>
              </a:spcBef>
            </a:pPr>
            <a:r>
              <a:rPr lang="uk-UA" sz="5400" smtClean="0">
                <a:solidFill>
                  <a:schemeClr val="tx1"/>
                </a:solidFill>
                <a:latin typeface="Verdana" pitchFamily="34" charset="0"/>
              </a:rPr>
              <a:t>Дякуємо</a:t>
            </a:r>
            <a:r>
              <a:rPr lang="uk-UA" sz="5400" smtClean="0">
                <a:latin typeface="Verdana" pitchFamily="34" charset="0"/>
              </a:rPr>
              <a:t> </a:t>
            </a:r>
            <a:r>
              <a:rPr lang="ru-RU" sz="5400" smtClean="0">
                <a:solidFill>
                  <a:srgbClr val="000000"/>
                </a:solidFill>
                <a:latin typeface="Verdana" pitchFamily="34" charset="0"/>
              </a:rPr>
              <a:t>за</a:t>
            </a:r>
            <a:r>
              <a:rPr lang="uk-UA" sz="5400" smtClean="0">
                <a:solidFill>
                  <a:srgbClr val="000000"/>
                </a:solidFill>
                <a:latin typeface="Verdana" pitchFamily="34" charset="0"/>
              </a:rPr>
              <a:t> увагу!</a:t>
            </a:r>
            <a:endParaRPr lang="ru-RU" sz="5400" smtClean="0">
              <a:latin typeface="Verdana" pitchFamily="34" charset="0"/>
            </a:endParaRPr>
          </a:p>
        </p:txBody>
      </p:sp>
      <p:sp>
        <p:nvSpPr>
          <p:cNvPr id="40963" name="object 9"/>
          <p:cNvSpPr txBox="1">
            <a:spLocks noChangeArrowheads="1"/>
          </p:cNvSpPr>
          <p:nvPr/>
        </p:nvSpPr>
        <p:spPr bwMode="auto">
          <a:xfrm>
            <a:off x="550863" y="4202113"/>
            <a:ext cx="4462462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700" rIns="0" bIns="0">
            <a:spAutoFit/>
          </a:bodyPr>
          <a:lstStyle/>
          <a:p>
            <a:pPr marL="161925">
              <a:spcBef>
                <a:spcPts val="100"/>
              </a:spcBef>
            </a:pPr>
            <a:r>
              <a:rPr lang="ru-RU" sz="4400" b="1">
                <a:latin typeface="Verdana" pitchFamily="34" charset="0"/>
              </a:rPr>
              <a:t>202</a:t>
            </a:r>
            <a:r>
              <a:rPr lang="uk-UA" sz="4400" b="1">
                <a:latin typeface="Verdana" pitchFamily="34" charset="0"/>
              </a:rPr>
              <a:t>2</a:t>
            </a:r>
            <a:r>
              <a:rPr lang="ru-RU" sz="4400" b="1">
                <a:latin typeface="Verdana" pitchFamily="34" charset="0"/>
              </a:rPr>
              <a:t>/202</a:t>
            </a:r>
            <a:r>
              <a:rPr lang="uk-UA" sz="4400" b="1">
                <a:latin typeface="Verdana" pitchFamily="34" charset="0"/>
              </a:rPr>
              <a:t>3</a:t>
            </a:r>
            <a:endParaRPr lang="ru-RU" sz="4400">
              <a:latin typeface="Verdana" pitchFamily="34" charset="0"/>
            </a:endParaRPr>
          </a:p>
        </p:txBody>
      </p:sp>
      <p:pic>
        <p:nvPicPr>
          <p:cNvPr id="43022" name="Picture 14" descr="IMG-56e7adcc3a966e6c48f07ed412f623d7-V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27167" y="2193924"/>
            <a:ext cx="5616575" cy="40417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9" name="object 2"/>
          <p:cNvGrpSpPr>
            <a:grpSpLocks/>
          </p:cNvGrpSpPr>
          <p:nvPr/>
        </p:nvGrpSpPr>
        <p:grpSpPr bwMode="auto">
          <a:xfrm>
            <a:off x="1236663" y="4965700"/>
            <a:ext cx="3968750" cy="1930400"/>
            <a:chOff x="1235963" y="4965191"/>
            <a:chExt cx="3970020" cy="1931035"/>
          </a:xfrm>
        </p:grpSpPr>
        <p:sp>
          <p:nvSpPr>
            <p:cNvPr id="12297" name="object 3"/>
            <p:cNvSpPr>
              <a:spLocks noChangeArrowheads="1"/>
            </p:cNvSpPr>
            <p:nvPr/>
          </p:nvSpPr>
          <p:spPr bwMode="auto">
            <a:xfrm>
              <a:off x="1235963" y="4965191"/>
              <a:ext cx="3970020" cy="1892935"/>
            </a:xfrm>
            <a:custGeom>
              <a:avLst/>
              <a:gdLst>
                <a:gd name="T0" fmla="*/ 0 w 3970020"/>
                <a:gd name="T1" fmla="*/ 0 h 1892934"/>
                <a:gd name="T2" fmla="*/ 3970020 w 3970020"/>
                <a:gd name="T3" fmla="*/ 1892934 h 1892934"/>
              </a:gdLst>
              <a:ahLst/>
              <a:cxnLst/>
              <a:rect l="T0" t="T1" r="T2" b="T3"/>
              <a:pathLst>
                <a:path w="3970020" h="1892934">
                  <a:moveTo>
                    <a:pt x="3970020" y="0"/>
                  </a:moveTo>
                  <a:lnTo>
                    <a:pt x="0" y="0"/>
                  </a:lnTo>
                  <a:lnTo>
                    <a:pt x="0" y="1892804"/>
                  </a:lnTo>
                  <a:lnTo>
                    <a:pt x="3970020" y="1892804"/>
                  </a:lnTo>
                  <a:lnTo>
                    <a:pt x="397002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298" name="object 4"/>
            <p:cNvSpPr>
              <a:spLocks noChangeArrowheads="1"/>
            </p:cNvSpPr>
            <p:nvPr/>
          </p:nvSpPr>
          <p:spPr bwMode="auto">
            <a:xfrm>
              <a:off x="1572768" y="5350763"/>
              <a:ext cx="2025650" cy="1507490"/>
            </a:xfrm>
            <a:custGeom>
              <a:avLst/>
              <a:gdLst>
                <a:gd name="T0" fmla="*/ 0 w 2025650"/>
                <a:gd name="T1" fmla="*/ 0 h 1507490"/>
                <a:gd name="T2" fmla="*/ 2025650 w 2025650"/>
                <a:gd name="T3" fmla="*/ 1507490 h 1507490"/>
              </a:gdLst>
              <a:ahLst/>
              <a:cxnLst/>
              <a:rect l="T0" t="T1" r="T2" b="T3"/>
              <a:pathLst>
                <a:path w="2025650" h="1507490">
                  <a:moveTo>
                    <a:pt x="2025395" y="1507234"/>
                  </a:moveTo>
                  <a:lnTo>
                    <a:pt x="2025395" y="0"/>
                  </a:lnTo>
                  <a:lnTo>
                    <a:pt x="0" y="0"/>
                  </a:lnTo>
                  <a:lnTo>
                    <a:pt x="0" y="1507234"/>
                  </a:lnTo>
                </a:path>
              </a:pathLst>
            </a:custGeom>
            <a:noFill/>
            <a:ln w="76200">
              <a:solidFill>
                <a:srgbClr val="00AFE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12290" name="object 5"/>
          <p:cNvGrpSpPr>
            <a:grpSpLocks/>
          </p:cNvGrpSpPr>
          <p:nvPr/>
        </p:nvGrpSpPr>
        <p:grpSpPr bwMode="auto">
          <a:xfrm>
            <a:off x="5657850" y="333375"/>
            <a:ext cx="6045200" cy="5829300"/>
            <a:chOff x="5658611" y="333756"/>
            <a:chExt cx="6044565" cy="5829300"/>
          </a:xfrm>
        </p:grpSpPr>
        <p:sp>
          <p:nvSpPr>
            <p:cNvPr id="12295" name="object 6"/>
            <p:cNvSpPr>
              <a:spLocks noChangeArrowheads="1"/>
            </p:cNvSpPr>
            <p:nvPr/>
          </p:nvSpPr>
          <p:spPr bwMode="auto">
            <a:xfrm>
              <a:off x="5658611" y="1868423"/>
              <a:ext cx="6044565" cy="2600325"/>
            </a:xfrm>
            <a:custGeom>
              <a:avLst/>
              <a:gdLst>
                <a:gd name="T0" fmla="*/ 0 w 6044565"/>
                <a:gd name="T1" fmla="*/ 0 h 2600325"/>
                <a:gd name="T2" fmla="*/ 6044565 w 6044565"/>
                <a:gd name="T3" fmla="*/ 2600325 h 2600325"/>
              </a:gdLst>
              <a:ahLst/>
              <a:cxnLst/>
              <a:rect l="T0" t="T1" r="T2" b="T3"/>
              <a:pathLst>
                <a:path w="6044565" h="2600325">
                  <a:moveTo>
                    <a:pt x="6044184" y="0"/>
                  </a:moveTo>
                  <a:lnTo>
                    <a:pt x="0" y="0"/>
                  </a:lnTo>
                  <a:lnTo>
                    <a:pt x="0" y="2599944"/>
                  </a:lnTo>
                  <a:lnTo>
                    <a:pt x="6044184" y="2599944"/>
                  </a:lnTo>
                  <a:lnTo>
                    <a:pt x="6044184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2296" name="object 7"/>
            <p:cNvSpPr>
              <a:spLocks noChangeArrowheads="1"/>
            </p:cNvSpPr>
            <p:nvPr/>
          </p:nvSpPr>
          <p:spPr bwMode="auto">
            <a:xfrm>
              <a:off x="7755635" y="371856"/>
              <a:ext cx="2024380" cy="5753100"/>
            </a:xfrm>
            <a:custGeom>
              <a:avLst/>
              <a:gdLst>
                <a:gd name="T0" fmla="*/ 0 w 2024379"/>
                <a:gd name="T1" fmla="*/ 0 h 5753100"/>
                <a:gd name="T2" fmla="*/ 2024379 w 2024379"/>
                <a:gd name="T3" fmla="*/ 5753100 h 5753100"/>
              </a:gdLst>
              <a:ahLst/>
              <a:cxnLst/>
              <a:rect l="T0" t="T1" r="T2" b="T3"/>
              <a:pathLst>
                <a:path w="2024379" h="5753100">
                  <a:moveTo>
                    <a:pt x="0" y="5753100"/>
                  </a:moveTo>
                  <a:lnTo>
                    <a:pt x="2023872" y="5753100"/>
                  </a:lnTo>
                  <a:lnTo>
                    <a:pt x="2023872" y="0"/>
                  </a:lnTo>
                  <a:lnTo>
                    <a:pt x="0" y="0"/>
                  </a:lnTo>
                  <a:lnTo>
                    <a:pt x="0" y="5753100"/>
                  </a:lnTo>
                  <a:close/>
                </a:path>
              </a:pathLst>
            </a:custGeom>
            <a:noFill/>
            <a:ln w="76200">
              <a:solidFill>
                <a:srgbClr val="00AFE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12291" name="object 8"/>
          <p:cNvSpPr>
            <a:spLocks noChangeArrowheads="1"/>
          </p:cNvSpPr>
          <p:nvPr/>
        </p:nvSpPr>
        <p:spPr bwMode="auto">
          <a:xfrm>
            <a:off x="0" y="533400"/>
            <a:ext cx="381000" cy="5591175"/>
          </a:xfrm>
          <a:custGeom>
            <a:avLst/>
            <a:gdLst>
              <a:gd name="T0" fmla="*/ 0 w 381000"/>
              <a:gd name="T1" fmla="*/ 0 h 5591810"/>
              <a:gd name="T2" fmla="*/ 381000 w 381000"/>
              <a:gd name="T3" fmla="*/ 5591810 h 5591810"/>
            </a:gdLst>
            <a:ahLst/>
            <a:cxnLst/>
            <a:rect l="T0" t="T1" r="T2" b="T3"/>
            <a:pathLst>
              <a:path w="381000" h="5591810">
                <a:moveTo>
                  <a:pt x="381000" y="0"/>
                </a:moveTo>
                <a:lnTo>
                  <a:pt x="0" y="0"/>
                </a:lnTo>
                <a:lnTo>
                  <a:pt x="0" y="5591556"/>
                </a:lnTo>
                <a:lnTo>
                  <a:pt x="381000" y="5591556"/>
                </a:lnTo>
                <a:lnTo>
                  <a:pt x="381000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292" name="object 9"/>
          <p:cNvSpPr>
            <a:spLocks noGrp="1"/>
          </p:cNvSpPr>
          <p:nvPr>
            <p:ph type="title"/>
          </p:nvPr>
        </p:nvSpPr>
        <p:spPr>
          <a:xfrm>
            <a:off x="550863" y="260350"/>
            <a:ext cx="5811837" cy="1231900"/>
          </a:xfrm>
        </p:spPr>
        <p:txBody>
          <a:bodyPr tIns="12065"/>
          <a:lstStyle/>
          <a:p>
            <a:pPr marL="12700" eaLnBrk="1" hangingPunct="1">
              <a:spcBef>
                <a:spcPts val="100"/>
              </a:spcBef>
            </a:pPr>
            <a:r>
              <a:rPr lang="ru-RU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Організовано роботу</a:t>
            </a:r>
          </a:p>
        </p:txBody>
      </p:sp>
      <p:sp>
        <p:nvSpPr>
          <p:cNvPr id="12293" name="object 10"/>
          <p:cNvSpPr txBox="1">
            <a:spLocks noChangeArrowheads="1"/>
          </p:cNvSpPr>
          <p:nvPr/>
        </p:nvSpPr>
        <p:spPr bwMode="auto">
          <a:xfrm>
            <a:off x="623888" y="1700213"/>
            <a:ext cx="5472112" cy="304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3825" rIns="0" bIns="0">
            <a:spAutoFit/>
          </a:bodyPr>
          <a:lstStyle/>
          <a:p>
            <a:pPr marL="12700">
              <a:spcBef>
                <a:spcPts val="975"/>
              </a:spcBef>
            </a:pPr>
            <a:r>
              <a:rPr lang="ru-RU" sz="2000">
                <a:solidFill>
                  <a:srgbClr val="2DC0FF"/>
                </a:solidFill>
                <a:cs typeface="Arial" charset="0"/>
              </a:rPr>
              <a:t> </a:t>
            </a:r>
            <a:r>
              <a:rPr lang="uk-UA" sz="2100" b="1" i="1">
                <a:latin typeface="Verdana" pitchFamily="34" charset="0"/>
              </a:rPr>
              <a:t>Практичного психолога </a:t>
            </a:r>
            <a:endParaRPr lang="ru-RU" sz="2100">
              <a:latin typeface="Verdana" pitchFamily="34" charset="0"/>
            </a:endParaRPr>
          </a:p>
          <a:p>
            <a:pPr marL="12700">
              <a:spcBef>
                <a:spcPts val="875"/>
              </a:spcBef>
            </a:pPr>
            <a:r>
              <a:rPr lang="ru-RU" sz="2000">
                <a:solidFill>
                  <a:srgbClr val="2DC0FF"/>
                </a:solidFill>
                <a:cs typeface="Arial" charset="0"/>
              </a:rPr>
              <a:t> </a:t>
            </a:r>
            <a:r>
              <a:rPr lang="ru-RU" sz="2100" b="1" i="1">
                <a:latin typeface="Verdana" pitchFamily="34" charset="0"/>
              </a:rPr>
              <a:t>Бібліотеки</a:t>
            </a:r>
            <a:endParaRPr lang="ru-RU" sz="2100">
              <a:latin typeface="Verdana" pitchFamily="34" charset="0"/>
            </a:endParaRPr>
          </a:p>
          <a:p>
            <a:pPr marL="12700">
              <a:spcBef>
                <a:spcPts val="888"/>
              </a:spcBef>
            </a:pPr>
            <a:r>
              <a:rPr lang="ru-RU" sz="2000">
                <a:solidFill>
                  <a:srgbClr val="2DC0FF"/>
                </a:solidFill>
                <a:cs typeface="Arial" charset="0"/>
              </a:rPr>
              <a:t> </a:t>
            </a:r>
            <a:r>
              <a:rPr lang="ru-RU" sz="2100" b="1" i="1">
                <a:latin typeface="Verdana" pitchFamily="34" charset="0"/>
              </a:rPr>
              <a:t>Шкільної їдальні</a:t>
            </a:r>
            <a:endParaRPr lang="ru-RU" sz="2100">
              <a:latin typeface="Verdana" pitchFamily="34" charset="0"/>
            </a:endParaRPr>
          </a:p>
          <a:p>
            <a:pPr marL="12700">
              <a:spcBef>
                <a:spcPts val="888"/>
              </a:spcBef>
            </a:pPr>
            <a:r>
              <a:rPr lang="ru-RU" sz="2000">
                <a:solidFill>
                  <a:srgbClr val="2DC0FF"/>
                </a:solidFill>
                <a:cs typeface="Arial" charset="0"/>
              </a:rPr>
              <a:t> </a:t>
            </a:r>
            <a:r>
              <a:rPr lang="ru-RU" sz="2100" b="1" i="1">
                <a:latin typeface="Verdana" pitchFamily="34" charset="0"/>
              </a:rPr>
              <a:t>Гуртк</a:t>
            </a:r>
            <a:r>
              <a:rPr lang="uk-UA" sz="2100" b="1" i="1">
                <a:latin typeface="Verdana" pitchFamily="34" charset="0"/>
              </a:rPr>
              <a:t>ів:</a:t>
            </a:r>
            <a:r>
              <a:rPr lang="ru-RU" sz="2100" b="1" i="1">
                <a:latin typeface="Verdana" pitchFamily="34" charset="0"/>
              </a:rPr>
              <a:t> «</a:t>
            </a:r>
            <a:r>
              <a:rPr lang="uk-UA" sz="2100" b="1" i="1">
                <a:latin typeface="Verdana" pitchFamily="34" charset="0"/>
              </a:rPr>
              <a:t>Українська вишивка</a:t>
            </a:r>
            <a:r>
              <a:rPr lang="ru-RU" sz="2100" b="1" i="1">
                <a:latin typeface="Verdana" pitchFamily="34" charset="0"/>
              </a:rPr>
              <a:t>»</a:t>
            </a:r>
            <a:r>
              <a:rPr lang="uk-UA" sz="2100" b="1" i="1">
                <a:latin typeface="Verdana" pitchFamily="34" charset="0"/>
              </a:rPr>
              <a:t>,</a:t>
            </a:r>
          </a:p>
          <a:p>
            <a:pPr marL="12700">
              <a:spcBef>
                <a:spcPts val="888"/>
              </a:spcBef>
            </a:pPr>
            <a:r>
              <a:rPr lang="uk-UA" sz="2100" b="1" i="1"/>
              <a:t>   </a:t>
            </a:r>
            <a:r>
              <a:rPr lang="ru-RU" sz="2100" b="1" i="1">
                <a:latin typeface="Verdana" pitchFamily="34" charset="0"/>
              </a:rPr>
              <a:t>«</a:t>
            </a:r>
            <a:r>
              <a:rPr lang="uk-UA" sz="2100" b="1" i="1">
                <a:latin typeface="Verdana" pitchFamily="34" charset="0"/>
              </a:rPr>
              <a:t>Образотворче мистецтво</a:t>
            </a:r>
            <a:r>
              <a:rPr lang="ru-RU" sz="2100" b="1" i="1">
                <a:latin typeface="Verdana" pitchFamily="34" charset="0"/>
              </a:rPr>
              <a:t>»</a:t>
            </a:r>
            <a:r>
              <a:rPr lang="uk-UA" sz="2100" b="1" i="1">
                <a:latin typeface="Verdana" pitchFamily="34" charset="0"/>
              </a:rPr>
              <a:t>,                                                 </a:t>
            </a:r>
          </a:p>
          <a:p>
            <a:pPr marL="12700">
              <a:spcBef>
                <a:spcPts val="888"/>
              </a:spcBef>
            </a:pPr>
            <a:r>
              <a:rPr lang="uk-UA" sz="2100" b="1" i="1">
                <a:latin typeface="Verdana" pitchFamily="34" charset="0"/>
              </a:rPr>
              <a:t>   </a:t>
            </a:r>
            <a:r>
              <a:rPr lang="ru-RU" sz="2100" b="1" i="1">
                <a:latin typeface="Verdana" pitchFamily="34" charset="0"/>
              </a:rPr>
              <a:t>«</a:t>
            </a:r>
            <a:r>
              <a:rPr lang="uk-UA" sz="2100" b="1" i="1">
                <a:latin typeface="Verdana" pitchFamily="34" charset="0"/>
              </a:rPr>
              <a:t>Джура</a:t>
            </a:r>
            <a:r>
              <a:rPr lang="ru-RU" sz="2100" b="1" i="1">
                <a:latin typeface="Verdana" pitchFamily="34" charset="0"/>
              </a:rPr>
              <a:t>»</a:t>
            </a:r>
            <a:r>
              <a:rPr lang="uk-UA" sz="2100" b="1" i="1">
                <a:latin typeface="Verdana" pitchFamily="34" charset="0"/>
              </a:rPr>
              <a:t>, </a:t>
            </a:r>
            <a:r>
              <a:rPr lang="ru-RU" sz="2100" b="1" i="1">
                <a:latin typeface="Verdana" pitchFamily="34" charset="0"/>
              </a:rPr>
              <a:t>«</a:t>
            </a:r>
            <a:r>
              <a:rPr lang="uk-UA" sz="2100" b="1" i="1">
                <a:latin typeface="Verdana" pitchFamily="34" charset="0"/>
              </a:rPr>
              <a:t>Футбол</a:t>
            </a:r>
            <a:r>
              <a:rPr lang="ru-RU" sz="2100" b="1" i="1">
                <a:latin typeface="Verdana" pitchFamily="34" charset="0"/>
              </a:rPr>
              <a:t>»</a:t>
            </a:r>
            <a:r>
              <a:rPr lang="uk-UA" sz="2100" b="1" i="1">
                <a:latin typeface="Verdana" pitchFamily="34" charset="0"/>
              </a:rPr>
              <a:t>, </a:t>
            </a:r>
          </a:p>
          <a:p>
            <a:pPr marL="12700">
              <a:spcBef>
                <a:spcPts val="888"/>
              </a:spcBef>
            </a:pPr>
            <a:r>
              <a:rPr lang="uk-UA" sz="2100" b="1" i="1">
                <a:latin typeface="Verdana" pitchFamily="34" charset="0"/>
              </a:rPr>
              <a:t>   </a:t>
            </a:r>
            <a:r>
              <a:rPr lang="ru-RU" sz="2100" b="1" i="1">
                <a:latin typeface="Verdana" pitchFamily="34" charset="0"/>
              </a:rPr>
              <a:t>«</a:t>
            </a:r>
            <a:r>
              <a:rPr lang="uk-UA" sz="2100" b="1" i="1">
                <a:latin typeface="Verdana" pitchFamily="34" charset="0"/>
              </a:rPr>
              <a:t>Юний дослідник</a:t>
            </a:r>
            <a:r>
              <a:rPr lang="ru-RU" sz="2100" b="1" i="1">
                <a:latin typeface="Verdana" pitchFamily="34" charset="0"/>
              </a:rPr>
              <a:t>»</a:t>
            </a:r>
          </a:p>
        </p:txBody>
      </p:sp>
      <p:pic>
        <p:nvPicPr>
          <p:cNvPr id="12294" name="Picture 13" descr="168597033586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43700" y="1844675"/>
            <a:ext cx="3960813" cy="2971800"/>
          </a:xfrm>
          <a:prstGeom prst="rect">
            <a:avLst/>
          </a:prstGeom>
          <a:noFill/>
          <a:ln w="57150" cmpd="thinThick">
            <a:solidFill>
              <a:srgbClr val="8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3" name="object 2"/>
          <p:cNvGrpSpPr>
            <a:grpSpLocks/>
          </p:cNvGrpSpPr>
          <p:nvPr/>
        </p:nvGrpSpPr>
        <p:grpSpPr bwMode="auto">
          <a:xfrm>
            <a:off x="382588" y="349250"/>
            <a:ext cx="7040562" cy="6508750"/>
            <a:chOff x="382524" y="348995"/>
            <a:chExt cx="7040880" cy="6509384"/>
          </a:xfrm>
        </p:grpSpPr>
        <p:sp>
          <p:nvSpPr>
            <p:cNvPr id="13319" name="object 3"/>
            <p:cNvSpPr>
              <a:spLocks noChangeArrowheads="1"/>
            </p:cNvSpPr>
            <p:nvPr/>
          </p:nvSpPr>
          <p:spPr bwMode="auto">
            <a:xfrm>
              <a:off x="1318260" y="1624583"/>
              <a:ext cx="6105525" cy="5233670"/>
            </a:xfrm>
            <a:custGeom>
              <a:avLst/>
              <a:gdLst>
                <a:gd name="T0" fmla="*/ 0 w 6105525"/>
                <a:gd name="T1" fmla="*/ 0 h 5233670"/>
                <a:gd name="T2" fmla="*/ 6105525 w 6105525"/>
                <a:gd name="T3" fmla="*/ 5233670 h 5233670"/>
              </a:gdLst>
              <a:ahLst/>
              <a:cxnLst/>
              <a:rect l="T0" t="T1" r="T2" b="T3"/>
              <a:pathLst>
                <a:path w="6105525" h="5233670">
                  <a:moveTo>
                    <a:pt x="6105144" y="0"/>
                  </a:moveTo>
                  <a:lnTo>
                    <a:pt x="0" y="0"/>
                  </a:lnTo>
                  <a:lnTo>
                    <a:pt x="0" y="5233416"/>
                  </a:lnTo>
                  <a:lnTo>
                    <a:pt x="6105144" y="5233416"/>
                  </a:lnTo>
                  <a:lnTo>
                    <a:pt x="6105144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3320" name="object 4"/>
            <p:cNvSpPr>
              <a:spLocks noChangeArrowheads="1"/>
            </p:cNvSpPr>
            <p:nvPr/>
          </p:nvSpPr>
          <p:spPr bwMode="auto">
            <a:xfrm>
              <a:off x="420624" y="387095"/>
              <a:ext cx="5835650" cy="1618615"/>
            </a:xfrm>
            <a:custGeom>
              <a:avLst/>
              <a:gdLst>
                <a:gd name="T0" fmla="*/ 0 w 5835650"/>
                <a:gd name="T1" fmla="*/ 0 h 1618614"/>
                <a:gd name="T2" fmla="*/ 5835650 w 5835650"/>
                <a:gd name="T3" fmla="*/ 1618614 h 1618614"/>
              </a:gdLst>
              <a:ahLst/>
              <a:cxnLst/>
              <a:rect l="T0" t="T1" r="T2" b="T3"/>
              <a:pathLst>
                <a:path w="5835650" h="1618614">
                  <a:moveTo>
                    <a:pt x="0" y="1618488"/>
                  </a:moveTo>
                  <a:lnTo>
                    <a:pt x="5835396" y="1618488"/>
                  </a:lnTo>
                  <a:lnTo>
                    <a:pt x="5835396" y="0"/>
                  </a:lnTo>
                  <a:lnTo>
                    <a:pt x="0" y="0"/>
                  </a:lnTo>
                  <a:lnTo>
                    <a:pt x="0" y="1618488"/>
                  </a:lnTo>
                  <a:close/>
                </a:path>
              </a:pathLst>
            </a:custGeom>
            <a:noFill/>
            <a:ln w="76200">
              <a:solidFill>
                <a:srgbClr val="00AFE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13314" name="object 5"/>
          <p:cNvSpPr txBox="1">
            <a:spLocks noChangeArrowheads="1"/>
          </p:cNvSpPr>
          <p:nvPr/>
        </p:nvSpPr>
        <p:spPr bwMode="auto">
          <a:xfrm>
            <a:off x="623888" y="522288"/>
            <a:ext cx="540067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065" rIns="0" bIns="0">
            <a:spAutoFit/>
          </a:bodyPr>
          <a:lstStyle/>
          <a:p>
            <a:pPr>
              <a:spcBef>
                <a:spcPts val="100"/>
              </a:spcBef>
            </a:pPr>
            <a:r>
              <a:rPr lang="ru-RU" sz="4000" b="1">
                <a:latin typeface="Verdana" pitchFamily="34" charset="0"/>
              </a:rPr>
              <a:t>Освітній процес</a:t>
            </a:r>
            <a:endParaRPr lang="ru-RU" sz="4000">
              <a:latin typeface="Verdana" pitchFamily="34" charset="0"/>
            </a:endParaRPr>
          </a:p>
        </p:txBody>
      </p:sp>
      <p:sp>
        <p:nvSpPr>
          <p:cNvPr id="13315" name="object 6"/>
          <p:cNvSpPr txBox="1">
            <a:spLocks noChangeArrowheads="1"/>
          </p:cNvSpPr>
          <p:nvPr/>
        </p:nvSpPr>
        <p:spPr bwMode="auto">
          <a:xfrm>
            <a:off x="766763" y="1196975"/>
            <a:ext cx="532765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065" rIns="0" bIns="0">
            <a:spAutoFit/>
          </a:bodyPr>
          <a:lstStyle/>
          <a:p>
            <a:pPr>
              <a:spcBef>
                <a:spcPts val="100"/>
              </a:spcBef>
            </a:pPr>
            <a:r>
              <a:rPr lang="ru-RU" sz="4000" b="1">
                <a:latin typeface="Verdana" pitchFamily="34" charset="0"/>
              </a:rPr>
              <a:t>забезпечують</a:t>
            </a:r>
            <a:endParaRPr lang="ru-RU" sz="4000">
              <a:latin typeface="Verdana" pitchFamily="34" charset="0"/>
            </a:endParaRPr>
          </a:p>
        </p:txBody>
      </p:sp>
      <p:sp>
        <p:nvSpPr>
          <p:cNvPr id="13316" name="object 10"/>
          <p:cNvSpPr>
            <a:spLocks noGrp="1"/>
          </p:cNvSpPr>
          <p:nvPr>
            <p:ph type="title"/>
          </p:nvPr>
        </p:nvSpPr>
        <p:spPr>
          <a:xfrm>
            <a:off x="6311900" y="344488"/>
            <a:ext cx="4694238" cy="939800"/>
          </a:xfrm>
        </p:spPr>
        <p:txBody>
          <a:bodyPr tIns="66675"/>
          <a:lstStyle/>
          <a:p>
            <a:pPr marL="12700" eaLnBrk="1" hangingPunct="1">
              <a:lnSpc>
                <a:spcPct val="91000"/>
              </a:lnSpc>
              <a:spcBef>
                <a:spcPts val="525"/>
              </a:spcBef>
            </a:pPr>
            <a:r>
              <a:rPr lang="uk-UA" i="1" smtClean="0">
                <a:solidFill>
                  <a:schemeClr val="hlink"/>
                </a:solidFill>
                <a:latin typeface="Verdana" pitchFamily="34" charset="0"/>
              </a:rPr>
              <a:t>26</a:t>
            </a:r>
            <a:r>
              <a:rPr lang="ru-RU" i="1" smtClean="0">
                <a:solidFill>
                  <a:schemeClr val="hlink"/>
                </a:solidFill>
                <a:latin typeface="Verdana" pitchFamily="34" charset="0"/>
              </a:rPr>
              <a:t> </a:t>
            </a:r>
            <a:r>
              <a:rPr lang="ru-RU" sz="2300" i="1" smtClean="0">
                <a:solidFill>
                  <a:schemeClr val="hlink"/>
                </a:solidFill>
                <a:latin typeface="Verdana" pitchFamily="34" charset="0"/>
              </a:rPr>
              <a:t>педагогічних  працівників:</a:t>
            </a:r>
            <a:endParaRPr lang="ru-RU" sz="2300" smtClean="0">
              <a:solidFill>
                <a:schemeClr val="hlink"/>
              </a:solidFill>
              <a:latin typeface="Verdana" pitchFamily="34" charset="0"/>
            </a:endParaRPr>
          </a:p>
        </p:txBody>
      </p:sp>
      <p:sp>
        <p:nvSpPr>
          <p:cNvPr id="13317" name="object 11"/>
          <p:cNvSpPr txBox="1">
            <a:spLocks noChangeArrowheads="1"/>
          </p:cNvSpPr>
          <p:nvPr/>
        </p:nvSpPr>
        <p:spPr bwMode="auto">
          <a:xfrm>
            <a:off x="7608888" y="1412875"/>
            <a:ext cx="4225925" cy="513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3335" rIns="0" bIns="0">
            <a:spAutoFit/>
          </a:bodyPr>
          <a:lstStyle/>
          <a:p>
            <a:pPr marL="12700">
              <a:lnSpc>
                <a:spcPts val="3688"/>
              </a:lnSpc>
              <a:spcBef>
                <a:spcPts val="100"/>
              </a:spcBef>
            </a:pPr>
            <a:r>
              <a:rPr lang="uk-UA" sz="2300" b="1" i="1">
                <a:latin typeface="Verdana" pitchFamily="34" charset="0"/>
              </a:rPr>
              <a:t>7</a:t>
            </a:r>
            <a:r>
              <a:rPr lang="ru-RU" sz="2300" b="1" i="1">
                <a:latin typeface="Verdana" pitchFamily="34" charset="0"/>
              </a:rPr>
              <a:t> – «спеціаліст вищої</a:t>
            </a:r>
            <a:endParaRPr lang="ru-RU" sz="2300">
              <a:latin typeface="Verdana" pitchFamily="34" charset="0"/>
            </a:endParaRPr>
          </a:p>
          <a:p>
            <a:pPr marL="12700">
              <a:lnSpc>
                <a:spcPts val="2600"/>
              </a:lnSpc>
            </a:pPr>
            <a:r>
              <a:rPr lang="ru-RU" sz="2300" b="1" i="1">
                <a:latin typeface="Verdana" pitchFamily="34" charset="0"/>
              </a:rPr>
              <a:t>категорії», </a:t>
            </a:r>
          </a:p>
          <a:p>
            <a:pPr marL="12700">
              <a:lnSpc>
                <a:spcPts val="2600"/>
              </a:lnSpc>
            </a:pPr>
            <a:r>
              <a:rPr lang="uk-UA" sz="2300" b="1" i="1">
                <a:latin typeface="Verdana" pitchFamily="34" charset="0"/>
              </a:rPr>
              <a:t>з них:</a:t>
            </a:r>
            <a:endParaRPr lang="ru-RU" sz="2300" b="1" i="1">
              <a:latin typeface="Verdana" pitchFamily="34" charset="0"/>
            </a:endParaRPr>
          </a:p>
          <a:p>
            <a:pPr marL="12700">
              <a:lnSpc>
                <a:spcPct val="89000"/>
              </a:lnSpc>
              <a:spcBef>
                <a:spcPts val="1000"/>
              </a:spcBef>
            </a:pPr>
            <a:r>
              <a:rPr lang="ru-RU" sz="2300" b="1" i="1">
                <a:latin typeface="Verdana" pitchFamily="34" charset="0"/>
              </a:rPr>
              <a:t>1 - пед. звання «учитель- методист».</a:t>
            </a:r>
            <a:endParaRPr lang="ru-RU" sz="2300">
              <a:latin typeface="Verdana" pitchFamily="34" charset="0"/>
            </a:endParaRPr>
          </a:p>
          <a:p>
            <a:pPr marL="12700">
              <a:lnSpc>
                <a:spcPct val="89000"/>
              </a:lnSpc>
              <a:spcBef>
                <a:spcPts val="1000"/>
              </a:spcBef>
            </a:pPr>
            <a:r>
              <a:rPr lang="ru-RU" sz="2300" b="1" i="1">
                <a:latin typeface="Verdana" pitchFamily="34" charset="0"/>
              </a:rPr>
              <a:t>1</a:t>
            </a:r>
            <a:r>
              <a:rPr lang="uk-UA" sz="2300" b="1" i="1">
                <a:latin typeface="Verdana" pitchFamily="34" charset="0"/>
              </a:rPr>
              <a:t>4</a:t>
            </a:r>
            <a:r>
              <a:rPr lang="ru-RU" sz="2300" b="1" i="1">
                <a:latin typeface="Verdana" pitchFamily="34" charset="0"/>
              </a:rPr>
              <a:t> - «спеціаліст              І категорії»,</a:t>
            </a:r>
            <a:endParaRPr lang="ru-RU" sz="2300">
              <a:latin typeface="Verdana" pitchFamily="34" charset="0"/>
            </a:endParaRPr>
          </a:p>
          <a:p>
            <a:pPr marL="12700">
              <a:spcBef>
                <a:spcPts val="663"/>
              </a:spcBef>
            </a:pPr>
            <a:r>
              <a:rPr lang="uk-UA" sz="2300" b="1" i="1">
                <a:latin typeface="Verdana" pitchFamily="34" charset="0"/>
              </a:rPr>
              <a:t>3</a:t>
            </a:r>
            <a:r>
              <a:rPr lang="ru-RU" sz="2300" b="1" i="1">
                <a:latin typeface="Verdana" pitchFamily="34" charset="0"/>
              </a:rPr>
              <a:t> - «спеціаліст»,</a:t>
            </a:r>
            <a:endParaRPr lang="uk-UA" sz="2300" b="1" i="1">
              <a:latin typeface="Verdana" pitchFamily="34" charset="0"/>
            </a:endParaRPr>
          </a:p>
          <a:p>
            <a:pPr marL="12700">
              <a:spcBef>
                <a:spcPts val="663"/>
              </a:spcBef>
            </a:pPr>
            <a:r>
              <a:rPr lang="uk-UA" sz="2300" b="1" i="1">
                <a:latin typeface="Verdana" pitchFamily="34" charset="0"/>
              </a:rPr>
              <a:t>1 – </a:t>
            </a:r>
            <a:r>
              <a:rPr lang="ru-RU" sz="2300" b="1" i="1">
                <a:latin typeface="Verdana" pitchFamily="34" charset="0"/>
              </a:rPr>
              <a:t>«</a:t>
            </a:r>
            <a:r>
              <a:rPr lang="uk-UA" sz="2300" b="1" i="1">
                <a:latin typeface="Verdana" pitchFamily="34" charset="0"/>
              </a:rPr>
              <a:t>бакалавр</a:t>
            </a:r>
            <a:r>
              <a:rPr lang="ru-RU" sz="2300" b="1" i="1">
                <a:latin typeface="Verdana" pitchFamily="34" charset="0"/>
              </a:rPr>
              <a:t>»,</a:t>
            </a:r>
            <a:endParaRPr lang="uk-UA" sz="2300" b="1" i="1">
              <a:latin typeface="Verdana" pitchFamily="34" charset="0"/>
            </a:endParaRPr>
          </a:p>
          <a:p>
            <a:pPr marL="12700">
              <a:spcBef>
                <a:spcPts val="663"/>
              </a:spcBef>
            </a:pPr>
            <a:r>
              <a:rPr lang="uk-UA" sz="2300" b="1" i="1">
                <a:latin typeface="Verdana" pitchFamily="34" charset="0"/>
              </a:rPr>
              <a:t>1</a:t>
            </a:r>
            <a:r>
              <a:rPr lang="ru-RU" sz="2300" b="1" i="1">
                <a:latin typeface="Verdana" pitchFamily="34" charset="0"/>
              </a:rPr>
              <a:t> - «</a:t>
            </a:r>
            <a:r>
              <a:rPr lang="uk-UA" sz="2300" b="1" i="1">
                <a:latin typeface="Verdana" pitchFamily="34" charset="0"/>
              </a:rPr>
              <a:t>с/спеціальна</a:t>
            </a:r>
            <a:r>
              <a:rPr lang="ru-RU" sz="2300" b="1" i="1">
                <a:latin typeface="Verdana" pitchFamily="34" charset="0"/>
              </a:rPr>
              <a:t>»,</a:t>
            </a:r>
            <a:endParaRPr lang="uk-UA" sz="2300" b="1" i="1">
              <a:latin typeface="Verdana" pitchFamily="34" charset="0"/>
            </a:endParaRPr>
          </a:p>
          <a:p>
            <a:pPr marL="12700">
              <a:lnSpc>
                <a:spcPct val="96000"/>
              </a:lnSpc>
              <a:spcBef>
                <a:spcPts val="775"/>
              </a:spcBef>
            </a:pPr>
            <a:r>
              <a:rPr lang="uk-UA" sz="2800" b="1" i="1">
                <a:solidFill>
                  <a:srgbClr val="2DC0FF"/>
                </a:solidFill>
                <a:latin typeface="Verdana" pitchFamily="34" charset="0"/>
              </a:rPr>
              <a:t>18</a:t>
            </a:r>
            <a:r>
              <a:rPr lang="ru-RU" sz="2800" b="1" i="1">
                <a:solidFill>
                  <a:srgbClr val="2DC0FF"/>
                </a:solidFill>
                <a:latin typeface="Verdana" pitchFamily="34" charset="0"/>
              </a:rPr>
              <a:t> </a:t>
            </a:r>
            <a:r>
              <a:rPr lang="ru-RU" sz="2300" b="1" i="1">
                <a:solidFill>
                  <a:srgbClr val="2DC0FF"/>
                </a:solidFill>
                <a:latin typeface="Verdana" pitchFamily="34" charset="0"/>
              </a:rPr>
              <a:t>працівників </a:t>
            </a:r>
            <a:r>
              <a:rPr lang="ru-RU" sz="2300" b="1" i="1">
                <a:latin typeface="Verdana" pitchFamily="34" charset="0"/>
              </a:rPr>
              <a:t> обслуговуючого  персоналу</a:t>
            </a:r>
          </a:p>
        </p:txBody>
      </p:sp>
      <p:pic>
        <p:nvPicPr>
          <p:cNvPr id="13318" name="Picture 14" descr="1685956809601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857375" y="2060575"/>
            <a:ext cx="3951288" cy="46085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object 2"/>
          <p:cNvSpPr>
            <a:spLocks noChangeArrowheads="1"/>
          </p:cNvSpPr>
          <p:nvPr/>
        </p:nvSpPr>
        <p:spPr bwMode="auto">
          <a:xfrm>
            <a:off x="11564938" y="4298950"/>
            <a:ext cx="508000" cy="2559050"/>
          </a:xfrm>
          <a:custGeom>
            <a:avLst/>
            <a:gdLst>
              <a:gd name="T0" fmla="*/ 0 w 508000"/>
              <a:gd name="T1" fmla="*/ 0 h 2559050"/>
              <a:gd name="T2" fmla="*/ 508000 w 508000"/>
              <a:gd name="T3" fmla="*/ 2559050 h 2559050"/>
            </a:gdLst>
            <a:ahLst/>
            <a:cxnLst/>
            <a:rect l="T0" t="T1" r="T2" b="T3"/>
            <a:pathLst>
              <a:path w="508000" h="2559050">
                <a:moveTo>
                  <a:pt x="507492" y="2558794"/>
                </a:moveTo>
                <a:lnTo>
                  <a:pt x="507492" y="0"/>
                </a:lnTo>
                <a:lnTo>
                  <a:pt x="0" y="0"/>
                </a:lnTo>
                <a:lnTo>
                  <a:pt x="0" y="2558794"/>
                </a:lnTo>
              </a:path>
            </a:pathLst>
          </a:custGeom>
          <a:noFill/>
          <a:ln w="76199">
            <a:solidFill>
              <a:srgbClr val="00AFEF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grpSp>
        <p:nvGrpSpPr>
          <p:cNvPr id="14338" name="object 3"/>
          <p:cNvGrpSpPr>
            <a:grpSpLocks/>
          </p:cNvGrpSpPr>
          <p:nvPr/>
        </p:nvGrpSpPr>
        <p:grpSpPr bwMode="auto">
          <a:xfrm>
            <a:off x="503238" y="0"/>
            <a:ext cx="5680075" cy="6858000"/>
            <a:chOff x="502919" y="0"/>
            <a:chExt cx="5680075" cy="6858000"/>
          </a:xfrm>
        </p:grpSpPr>
        <p:sp>
          <p:nvSpPr>
            <p:cNvPr id="14345" name="object 4"/>
            <p:cNvSpPr>
              <a:spLocks noChangeArrowheads="1"/>
            </p:cNvSpPr>
            <p:nvPr/>
          </p:nvSpPr>
          <p:spPr bwMode="auto">
            <a:xfrm>
              <a:off x="502919" y="0"/>
              <a:ext cx="4304030" cy="6858000"/>
            </a:xfrm>
            <a:custGeom>
              <a:avLst/>
              <a:gdLst>
                <a:gd name="T0" fmla="*/ 0 w 4304030"/>
                <a:gd name="T1" fmla="*/ 0 h 6858000"/>
                <a:gd name="T2" fmla="*/ 4304030 w 4304030"/>
                <a:gd name="T3" fmla="*/ 6858000 h 6858000"/>
              </a:gdLst>
              <a:ahLst/>
              <a:cxnLst/>
              <a:rect l="T0" t="T1" r="T2" b="T3"/>
              <a:pathLst>
                <a:path w="4304030" h="6858000">
                  <a:moveTo>
                    <a:pt x="0" y="6857996"/>
                  </a:moveTo>
                  <a:lnTo>
                    <a:pt x="4303776" y="6857996"/>
                  </a:lnTo>
                  <a:lnTo>
                    <a:pt x="4303776" y="0"/>
                  </a:lnTo>
                  <a:lnTo>
                    <a:pt x="0" y="0"/>
                  </a:lnTo>
                  <a:lnTo>
                    <a:pt x="0" y="6857996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4346" name="object 5"/>
            <p:cNvSpPr>
              <a:spLocks noChangeArrowheads="1"/>
            </p:cNvSpPr>
            <p:nvPr/>
          </p:nvSpPr>
          <p:spPr bwMode="auto">
            <a:xfrm>
              <a:off x="3444240" y="278891"/>
              <a:ext cx="2700655" cy="6221095"/>
            </a:xfrm>
            <a:custGeom>
              <a:avLst/>
              <a:gdLst>
                <a:gd name="T0" fmla="*/ 0 w 2700654"/>
                <a:gd name="T1" fmla="*/ 0 h 6221095"/>
                <a:gd name="T2" fmla="*/ 2700654 w 2700654"/>
                <a:gd name="T3" fmla="*/ 6221095 h 6221095"/>
              </a:gdLst>
              <a:ahLst/>
              <a:cxnLst/>
              <a:rect l="T0" t="T1" r="T2" b="T3"/>
              <a:pathLst>
                <a:path w="2700654" h="6221095">
                  <a:moveTo>
                    <a:pt x="0" y="6220968"/>
                  </a:moveTo>
                  <a:lnTo>
                    <a:pt x="2700528" y="6220968"/>
                  </a:lnTo>
                  <a:lnTo>
                    <a:pt x="2700528" y="0"/>
                  </a:lnTo>
                  <a:lnTo>
                    <a:pt x="0" y="0"/>
                  </a:lnTo>
                  <a:lnTo>
                    <a:pt x="0" y="6220968"/>
                  </a:lnTo>
                  <a:close/>
                </a:path>
              </a:pathLst>
            </a:custGeom>
            <a:noFill/>
            <a:ln w="76200">
              <a:solidFill>
                <a:srgbClr val="00AFE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14339" name="object 6"/>
          <p:cNvSpPr>
            <a:spLocks noChangeArrowheads="1"/>
          </p:cNvSpPr>
          <p:nvPr/>
        </p:nvSpPr>
        <p:spPr bwMode="auto">
          <a:xfrm>
            <a:off x="11807825" y="2684463"/>
            <a:ext cx="384175" cy="4173537"/>
          </a:xfrm>
          <a:custGeom>
            <a:avLst/>
            <a:gdLst>
              <a:gd name="T0" fmla="*/ 0 w 384175"/>
              <a:gd name="T1" fmla="*/ 0 h 4174490"/>
              <a:gd name="T2" fmla="*/ 384175 w 384175"/>
              <a:gd name="T3" fmla="*/ 4174490 h 4174490"/>
            </a:gdLst>
            <a:ahLst/>
            <a:cxnLst/>
            <a:rect l="T0" t="T1" r="T2" b="T3"/>
            <a:pathLst>
              <a:path w="384175" h="4174490">
                <a:moveTo>
                  <a:pt x="384048" y="0"/>
                </a:moveTo>
                <a:lnTo>
                  <a:pt x="0" y="0"/>
                </a:lnTo>
                <a:lnTo>
                  <a:pt x="0" y="4174236"/>
                </a:lnTo>
                <a:lnTo>
                  <a:pt x="384048" y="4174236"/>
                </a:lnTo>
                <a:lnTo>
                  <a:pt x="384048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4340" name="object 7"/>
          <p:cNvSpPr>
            <a:spLocks noGrp="1"/>
          </p:cNvSpPr>
          <p:nvPr>
            <p:ph type="title"/>
          </p:nvPr>
        </p:nvSpPr>
        <p:spPr>
          <a:xfrm>
            <a:off x="1185863" y="344488"/>
            <a:ext cx="4046537" cy="622300"/>
          </a:xfrm>
        </p:spPr>
        <p:txBody>
          <a:bodyPr tIns="12065"/>
          <a:lstStyle/>
          <a:p>
            <a:pPr marL="12700" algn="l" eaLnBrk="1" hangingPunct="1">
              <a:spcBef>
                <a:spcPts val="100"/>
              </a:spcBef>
            </a:pPr>
            <a:r>
              <a:rPr lang="ru-RU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Підвищення</a:t>
            </a:r>
          </a:p>
        </p:txBody>
      </p:sp>
      <p:sp>
        <p:nvSpPr>
          <p:cNvPr id="14341" name="object 8"/>
          <p:cNvSpPr txBox="1">
            <a:spLocks noChangeArrowheads="1"/>
          </p:cNvSpPr>
          <p:nvPr/>
        </p:nvSpPr>
        <p:spPr bwMode="auto">
          <a:xfrm>
            <a:off x="5087938" y="404813"/>
            <a:ext cx="4859337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065" rIns="0" bIns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4000" b="1">
                <a:latin typeface="Verdana" pitchFamily="34" charset="0"/>
              </a:rPr>
              <a:t>фахового </a:t>
            </a:r>
            <a:r>
              <a:rPr lang="uk-UA" sz="4000" b="1">
                <a:latin typeface="Verdana" pitchFamily="34" charset="0"/>
              </a:rPr>
              <a:t>р</a:t>
            </a:r>
            <a:r>
              <a:rPr lang="ru-RU" sz="4000" b="1">
                <a:latin typeface="Verdana" pitchFamily="34" charset="0"/>
              </a:rPr>
              <a:t>івня</a:t>
            </a:r>
            <a:endParaRPr lang="ru-RU" sz="4000">
              <a:latin typeface="Verdana" pitchFamily="34" charset="0"/>
            </a:endParaRPr>
          </a:p>
        </p:txBody>
      </p:sp>
      <p:sp>
        <p:nvSpPr>
          <p:cNvPr id="14342" name="object 9"/>
          <p:cNvSpPr txBox="1">
            <a:spLocks noChangeArrowheads="1"/>
          </p:cNvSpPr>
          <p:nvPr/>
        </p:nvSpPr>
        <p:spPr bwMode="auto">
          <a:xfrm>
            <a:off x="7032625" y="1052513"/>
            <a:ext cx="4070350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12065" rIns="0" bIns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4000" b="1">
                <a:latin typeface="Verdana" pitchFamily="34" charset="0"/>
              </a:rPr>
              <a:t>педагогічних працівників</a:t>
            </a:r>
            <a:endParaRPr lang="ru-RU" sz="4000">
              <a:latin typeface="Verdana" pitchFamily="34" charset="0"/>
            </a:endParaRPr>
          </a:p>
        </p:txBody>
      </p:sp>
      <p:sp>
        <p:nvSpPr>
          <p:cNvPr id="14343" name="object 10"/>
          <p:cNvSpPr txBox="1">
            <a:spLocks noChangeArrowheads="1"/>
          </p:cNvSpPr>
          <p:nvPr/>
        </p:nvSpPr>
        <p:spPr bwMode="auto">
          <a:xfrm>
            <a:off x="6527800" y="2276475"/>
            <a:ext cx="4711700" cy="472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43180" rIns="0" bIns="0">
            <a:spAutoFit/>
          </a:bodyPr>
          <a:lstStyle/>
          <a:p>
            <a:pPr algn="ctr">
              <a:lnSpc>
                <a:spcPct val="91000"/>
              </a:lnSpc>
              <a:spcBef>
                <a:spcPts val="675"/>
              </a:spcBef>
            </a:pPr>
            <a:r>
              <a:rPr lang="uk-UA" sz="4000" b="1" i="1">
                <a:solidFill>
                  <a:srgbClr val="2DC0FF"/>
                </a:solidFill>
                <a:latin typeface="Verdana" pitchFamily="34" charset="0"/>
              </a:rPr>
              <a:t>25</a:t>
            </a:r>
            <a:r>
              <a:rPr lang="ru-RU" sz="4000" b="1" i="1">
                <a:solidFill>
                  <a:srgbClr val="2DC0FF"/>
                </a:solidFill>
                <a:latin typeface="Verdana" pitchFamily="34" charset="0"/>
              </a:rPr>
              <a:t> </a:t>
            </a:r>
            <a:r>
              <a:rPr lang="ru-RU" sz="2300" b="1" i="1">
                <a:solidFill>
                  <a:srgbClr val="2DC0FF"/>
                </a:solidFill>
                <a:latin typeface="Verdana" pitchFamily="34" charset="0"/>
              </a:rPr>
              <a:t>педагогічних працівників </a:t>
            </a:r>
            <a:r>
              <a:rPr lang="ru-RU" sz="2300" b="1" i="1">
                <a:latin typeface="Verdana" pitchFamily="34" charset="0"/>
              </a:rPr>
              <a:t> пройшли підвищення</a:t>
            </a:r>
            <a:endParaRPr lang="ru-RU" sz="2300">
              <a:latin typeface="Verdana" pitchFamily="34" charset="0"/>
            </a:endParaRPr>
          </a:p>
          <a:p>
            <a:pPr algn="ctr">
              <a:lnSpc>
                <a:spcPts val="2375"/>
              </a:lnSpc>
              <a:spcBef>
                <a:spcPts val="13"/>
              </a:spcBef>
            </a:pPr>
            <a:r>
              <a:rPr lang="ru-RU" sz="2300" b="1" i="1">
                <a:latin typeface="Verdana" pitchFamily="34" charset="0"/>
              </a:rPr>
              <a:t>кваліфікації різних форм,  напрямів та змісту</a:t>
            </a:r>
            <a:endParaRPr lang="ru-RU" sz="2300">
              <a:latin typeface="Verdana" pitchFamily="34" charset="0"/>
            </a:endParaRPr>
          </a:p>
          <a:p>
            <a:pPr>
              <a:lnSpc>
                <a:spcPts val="3688"/>
              </a:lnSpc>
              <a:spcBef>
                <a:spcPts val="525"/>
              </a:spcBef>
            </a:pPr>
            <a:r>
              <a:rPr lang="uk-UA" sz="2000" b="1" i="1">
                <a:latin typeface="Verdana" pitchFamily="34" charset="0"/>
              </a:rPr>
              <a:t>Вчителю музичного мистецтва Гнатюку Василю Михайловичу зараз не до підвищення кваліфікації. Він захищає Україну в рядах ЗСУ.</a:t>
            </a:r>
            <a:endParaRPr lang="ru-RU" sz="2000" b="1" i="1">
              <a:latin typeface="Verdana" pitchFamily="34" charset="0"/>
            </a:endParaRPr>
          </a:p>
          <a:p>
            <a:pPr>
              <a:lnSpc>
                <a:spcPct val="89000"/>
              </a:lnSpc>
              <a:spcBef>
                <a:spcPts val="1638"/>
              </a:spcBef>
            </a:pPr>
            <a:endParaRPr lang="ru-RU" sz="2000">
              <a:latin typeface="Verdana" pitchFamily="34" charset="0"/>
            </a:endParaRPr>
          </a:p>
        </p:txBody>
      </p:sp>
      <p:pic>
        <p:nvPicPr>
          <p:cNvPr id="14344" name="Picture 14" descr="1686061419597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055688" y="1628775"/>
            <a:ext cx="4895850" cy="3660775"/>
          </a:xfrm>
          <a:solidFill>
            <a:schemeClr val="tx1"/>
          </a:solidFill>
          <a:ln>
            <a:solidFill>
              <a:schemeClr val="hlink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object 2"/>
          <p:cNvSpPr>
            <a:spLocks noChangeArrowheads="1"/>
          </p:cNvSpPr>
          <p:nvPr/>
        </p:nvSpPr>
        <p:spPr bwMode="auto">
          <a:xfrm>
            <a:off x="1208088" y="2919413"/>
            <a:ext cx="1328737" cy="2663825"/>
          </a:xfrm>
          <a:custGeom>
            <a:avLst/>
            <a:gdLst>
              <a:gd name="T0" fmla="*/ 0 w 1327785"/>
              <a:gd name="T1" fmla="*/ 0 h 2662554"/>
              <a:gd name="T2" fmla="*/ 1327785 w 1327785"/>
              <a:gd name="T3" fmla="*/ 2662554 h 2662554"/>
            </a:gdLst>
            <a:ahLst/>
            <a:cxnLst/>
            <a:rect l="T0" t="T1" r="T2" b="T3"/>
            <a:pathLst>
              <a:path w="1327785" h="2662554">
                <a:moveTo>
                  <a:pt x="1327404" y="0"/>
                </a:moveTo>
                <a:lnTo>
                  <a:pt x="0" y="0"/>
                </a:lnTo>
                <a:lnTo>
                  <a:pt x="0" y="2662428"/>
                </a:lnTo>
                <a:lnTo>
                  <a:pt x="1327404" y="2662428"/>
                </a:lnTo>
                <a:lnTo>
                  <a:pt x="1327404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71588" y="2924175"/>
            <a:ext cx="904875" cy="6096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r>
              <a:rPr lang="ru-RU" sz="4000" b="1">
                <a:latin typeface="Verdana" pitchFamily="34" charset="0"/>
              </a:rPr>
              <a:t>01</a:t>
            </a:r>
            <a:endParaRPr lang="ru-RU" sz="4000">
              <a:latin typeface="Verdana" pitchFamily="34" charset="0"/>
            </a:endParaRPr>
          </a:p>
        </p:txBody>
      </p:sp>
      <p:sp>
        <p:nvSpPr>
          <p:cNvPr id="15364" name="object 8"/>
          <p:cNvSpPr>
            <a:spLocks noChangeArrowheads="1"/>
          </p:cNvSpPr>
          <p:nvPr/>
        </p:nvSpPr>
        <p:spPr bwMode="auto">
          <a:xfrm>
            <a:off x="6562725" y="2919413"/>
            <a:ext cx="1327150" cy="2663825"/>
          </a:xfrm>
          <a:custGeom>
            <a:avLst/>
            <a:gdLst>
              <a:gd name="T0" fmla="*/ 0 w 1327784"/>
              <a:gd name="T1" fmla="*/ 0 h 2662554"/>
              <a:gd name="T2" fmla="*/ 1327784 w 1327784"/>
              <a:gd name="T3" fmla="*/ 2662554 h 2662554"/>
            </a:gdLst>
            <a:ahLst/>
            <a:cxnLst/>
            <a:rect l="T0" t="T1" r="T2" b="T3"/>
            <a:pathLst>
              <a:path w="1327784" h="2662554">
                <a:moveTo>
                  <a:pt x="1327403" y="0"/>
                </a:moveTo>
                <a:lnTo>
                  <a:pt x="0" y="0"/>
                </a:lnTo>
                <a:lnTo>
                  <a:pt x="0" y="2662428"/>
                </a:lnTo>
                <a:lnTo>
                  <a:pt x="1327403" y="2662428"/>
                </a:lnTo>
                <a:lnTo>
                  <a:pt x="1327403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59600" y="2919413"/>
            <a:ext cx="930275" cy="6096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r>
              <a:rPr lang="ru-RU" sz="4000" b="1">
                <a:latin typeface="Verdana" pitchFamily="34" charset="0"/>
              </a:rPr>
              <a:t>02</a:t>
            </a:r>
            <a:endParaRPr lang="ru-RU" sz="4000">
              <a:latin typeface="Verdana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256588" y="1989138"/>
            <a:ext cx="2906712" cy="500062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3200" b="1" i="1" spc="40" dirty="0">
                <a:latin typeface="Arial"/>
                <a:cs typeface="Arial"/>
              </a:rPr>
              <a:t>Диста</a:t>
            </a:r>
            <a:r>
              <a:rPr sz="3200" b="1" i="1" spc="20" dirty="0">
                <a:latin typeface="Arial"/>
                <a:cs typeface="Arial"/>
              </a:rPr>
              <a:t>н</a:t>
            </a:r>
            <a:r>
              <a:rPr sz="3200" b="1" i="1" spc="245" dirty="0">
                <a:latin typeface="Arial"/>
                <a:cs typeface="Arial"/>
              </a:rPr>
              <a:t>ційна</a:t>
            </a:r>
            <a:endParaRPr sz="3200">
              <a:latin typeface="Arial"/>
              <a:cs typeface="Arial"/>
            </a:endParaRPr>
          </a:p>
        </p:txBody>
      </p:sp>
      <p:sp>
        <p:nvSpPr>
          <p:cNvPr id="15367" name="object 15"/>
          <p:cNvSpPr>
            <a:spLocks noChangeArrowheads="1"/>
          </p:cNvSpPr>
          <p:nvPr/>
        </p:nvSpPr>
        <p:spPr bwMode="auto">
          <a:xfrm>
            <a:off x="750888" y="6435725"/>
            <a:ext cx="10723562" cy="422275"/>
          </a:xfrm>
          <a:custGeom>
            <a:avLst/>
            <a:gdLst>
              <a:gd name="T0" fmla="*/ 0 w 10723245"/>
              <a:gd name="T1" fmla="*/ 0 h 422275"/>
              <a:gd name="T2" fmla="*/ 10723245 w 10723245"/>
              <a:gd name="T3" fmla="*/ 422275 h 422275"/>
            </a:gdLst>
            <a:ahLst/>
            <a:cxnLst/>
            <a:rect l="T0" t="T1" r="T2" b="T3"/>
            <a:pathLst>
              <a:path w="10723245" h="422275">
                <a:moveTo>
                  <a:pt x="10722864" y="0"/>
                </a:moveTo>
                <a:lnTo>
                  <a:pt x="0" y="0"/>
                </a:lnTo>
                <a:lnTo>
                  <a:pt x="0" y="422148"/>
                </a:lnTo>
                <a:lnTo>
                  <a:pt x="10722864" y="422148"/>
                </a:lnTo>
                <a:lnTo>
                  <a:pt x="10722864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5368" name="object 16"/>
          <p:cNvSpPr>
            <a:spLocks noGrp="1"/>
          </p:cNvSpPr>
          <p:nvPr>
            <p:ph type="title"/>
          </p:nvPr>
        </p:nvSpPr>
        <p:spPr>
          <a:xfrm>
            <a:off x="3648075" y="476250"/>
            <a:ext cx="5283200" cy="622300"/>
          </a:xfrm>
        </p:spPr>
        <p:txBody>
          <a:bodyPr tIns="12065"/>
          <a:lstStyle/>
          <a:p>
            <a:pPr marL="12700" eaLnBrk="1" hangingPunct="1">
              <a:spcBef>
                <a:spcPts val="100"/>
              </a:spcBef>
            </a:pPr>
            <a:r>
              <a:rPr lang="ru-RU" smtClean="0">
                <a:solidFill>
                  <a:srgbClr val="000000"/>
                </a:solidFill>
                <a:latin typeface="Verdana" pitchFamily="34" charset="0"/>
              </a:rPr>
              <a:t>Форми </a:t>
            </a:r>
            <a:r>
              <a:rPr lang="uk-UA" smtClean="0">
                <a:solidFill>
                  <a:srgbClr val="000000"/>
                </a:solidFill>
                <a:latin typeface="Verdana" pitchFamily="34" charset="0"/>
              </a:rPr>
              <a:t>н</a:t>
            </a:r>
            <a:r>
              <a:rPr lang="ru-RU" smtClean="0">
                <a:solidFill>
                  <a:schemeClr val="tx1"/>
                </a:solidFill>
                <a:latin typeface="Verdana" pitchFamily="34" charset="0"/>
              </a:rPr>
              <a:t>авчання</a:t>
            </a:r>
          </a:p>
        </p:txBody>
      </p:sp>
      <p:grpSp>
        <p:nvGrpSpPr>
          <p:cNvPr id="15369" name="object 17"/>
          <p:cNvGrpSpPr>
            <a:grpSpLocks/>
          </p:cNvGrpSpPr>
          <p:nvPr/>
        </p:nvGrpSpPr>
        <p:grpSpPr bwMode="auto">
          <a:xfrm>
            <a:off x="-38100" y="0"/>
            <a:ext cx="4029075" cy="727075"/>
            <a:chOff x="-38100" y="0"/>
            <a:chExt cx="4028440" cy="727075"/>
          </a:xfrm>
        </p:grpSpPr>
        <p:sp>
          <p:nvSpPr>
            <p:cNvPr id="15373" name="object 18"/>
            <p:cNvSpPr>
              <a:spLocks noChangeArrowheads="1"/>
            </p:cNvSpPr>
            <p:nvPr/>
          </p:nvSpPr>
          <p:spPr bwMode="auto">
            <a:xfrm>
              <a:off x="0" y="0"/>
              <a:ext cx="2872740" cy="688975"/>
            </a:xfrm>
            <a:custGeom>
              <a:avLst/>
              <a:gdLst>
                <a:gd name="T0" fmla="*/ 0 w 2872740"/>
                <a:gd name="T1" fmla="*/ 0 h 688975"/>
                <a:gd name="T2" fmla="*/ 2872740 w 2872740"/>
                <a:gd name="T3" fmla="*/ 688975 h 688975"/>
              </a:gdLst>
              <a:ahLst/>
              <a:cxnLst/>
              <a:rect l="T0" t="T1" r="T2" b="T3"/>
              <a:pathLst>
                <a:path w="2872740" h="688975">
                  <a:moveTo>
                    <a:pt x="2872740" y="0"/>
                  </a:moveTo>
                  <a:lnTo>
                    <a:pt x="0" y="0"/>
                  </a:lnTo>
                  <a:lnTo>
                    <a:pt x="0" y="688848"/>
                  </a:lnTo>
                  <a:lnTo>
                    <a:pt x="2872740" y="688848"/>
                  </a:lnTo>
                  <a:lnTo>
                    <a:pt x="287274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374" name="object 19"/>
            <p:cNvSpPr>
              <a:spLocks noChangeArrowheads="1"/>
            </p:cNvSpPr>
            <p:nvPr/>
          </p:nvSpPr>
          <p:spPr bwMode="auto">
            <a:xfrm>
              <a:off x="0" y="0"/>
              <a:ext cx="3952240" cy="329565"/>
            </a:xfrm>
            <a:custGeom>
              <a:avLst/>
              <a:gdLst>
                <a:gd name="T0" fmla="*/ 0 w 3952240"/>
                <a:gd name="T1" fmla="*/ 0 h 329565"/>
                <a:gd name="T2" fmla="*/ 3952240 w 3952240"/>
                <a:gd name="T3" fmla="*/ 329565 h 329565"/>
              </a:gdLst>
              <a:ahLst/>
              <a:cxnLst/>
              <a:rect l="T0" t="T1" r="T2" b="T3"/>
              <a:pathLst>
                <a:path w="3952240" h="329565">
                  <a:moveTo>
                    <a:pt x="0" y="329183"/>
                  </a:moveTo>
                  <a:lnTo>
                    <a:pt x="3951732" y="329183"/>
                  </a:lnTo>
                  <a:lnTo>
                    <a:pt x="3951732" y="0"/>
                  </a:lnTo>
                </a:path>
              </a:pathLst>
            </a:custGeom>
            <a:noFill/>
            <a:ln w="76200">
              <a:solidFill>
                <a:srgbClr val="00AFE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15370" name="object 20"/>
          <p:cNvSpPr>
            <a:spLocks noChangeArrowheads="1"/>
          </p:cNvSpPr>
          <p:nvPr/>
        </p:nvSpPr>
        <p:spPr bwMode="auto">
          <a:xfrm>
            <a:off x="11957050" y="0"/>
            <a:ext cx="234950" cy="2913063"/>
          </a:xfrm>
          <a:custGeom>
            <a:avLst/>
            <a:gdLst>
              <a:gd name="T0" fmla="*/ 0 w 234950"/>
              <a:gd name="T1" fmla="*/ 0 h 2912745"/>
              <a:gd name="T2" fmla="*/ 234950 w 234950"/>
              <a:gd name="T3" fmla="*/ 2912745 h 2912745"/>
            </a:gdLst>
            <a:ahLst/>
            <a:cxnLst/>
            <a:rect l="T0" t="T1" r="T2" b="T3"/>
            <a:pathLst>
              <a:path w="234950" h="2912745">
                <a:moveTo>
                  <a:pt x="0" y="2912364"/>
                </a:moveTo>
                <a:lnTo>
                  <a:pt x="234696" y="2912364"/>
                </a:lnTo>
              </a:path>
              <a:path w="234950" h="2912745">
                <a:moveTo>
                  <a:pt x="0" y="0"/>
                </a:moveTo>
                <a:lnTo>
                  <a:pt x="0" y="2912364"/>
                </a:lnTo>
              </a:path>
            </a:pathLst>
          </a:custGeom>
          <a:noFill/>
          <a:ln w="76200">
            <a:solidFill>
              <a:srgbClr val="00AFEF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5371" name="Rectangle 21"/>
          <p:cNvSpPr>
            <a:spLocks noChangeArrowheads="1"/>
          </p:cNvSpPr>
          <p:nvPr/>
        </p:nvSpPr>
        <p:spPr bwMode="auto">
          <a:xfrm>
            <a:off x="7896225" y="2997200"/>
            <a:ext cx="4068763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uk-UA" sz="2400" b="1"/>
              <a:t>з використанням  </a:t>
            </a:r>
          </a:p>
          <a:p>
            <a:pPr algn="ctr"/>
            <a:r>
              <a:rPr lang="uk-UA" sz="2400" b="1"/>
              <a:t>інноваційних технологій  </a:t>
            </a:r>
          </a:p>
          <a:p>
            <a:pPr algn="ctr"/>
            <a:r>
              <a:rPr lang="uk-UA" sz="2400" b="1"/>
              <a:t>на платформі </a:t>
            </a:r>
          </a:p>
          <a:p>
            <a:pPr algn="ctr"/>
            <a:r>
              <a:rPr lang="uk-UA" sz="2400" b="1"/>
              <a:t>Microsoft Teams </a:t>
            </a:r>
          </a:p>
          <a:p>
            <a:pPr algn="ctr"/>
            <a:endParaRPr lang="uk-UA" sz="2400" b="1"/>
          </a:p>
        </p:txBody>
      </p:sp>
      <p:pic>
        <p:nvPicPr>
          <p:cNvPr id="15372" name="Picture 18" descr="16860590368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4113" y="2924175"/>
            <a:ext cx="4105275" cy="3513138"/>
          </a:xfrm>
          <a:prstGeom prst="rect">
            <a:avLst/>
          </a:prstGeom>
          <a:noFill/>
          <a:ln w="95250" cmpd="tri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15376" name="Rectangle 16"/>
          <p:cNvSpPr>
            <a:spLocks noChangeArrowheads="1"/>
          </p:cNvSpPr>
          <p:nvPr/>
        </p:nvSpPr>
        <p:spPr bwMode="auto">
          <a:xfrm>
            <a:off x="3575050" y="1916113"/>
            <a:ext cx="12080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ts val="100"/>
              </a:spcBef>
            </a:pPr>
            <a:r>
              <a:rPr lang="ru-RU" sz="3200" b="1" i="1"/>
              <a:t>Очна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3888" y="0"/>
            <a:ext cx="10614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Rectangle 10"/>
          <p:cNvSpPr>
            <a:spLocks noGrp="1"/>
          </p:cNvSpPr>
          <p:nvPr>
            <p:ph type="title"/>
          </p:nvPr>
        </p:nvSpPr>
        <p:spPr>
          <a:xfrm>
            <a:off x="1200150" y="0"/>
            <a:ext cx="9820275" cy="1825625"/>
          </a:xfrm>
        </p:spPr>
        <p:txBody>
          <a:bodyPr/>
          <a:lstStyle/>
          <a:p>
            <a:r>
              <a:rPr lang="uk-UA" sz="2400" b="1" smtClean="0">
                <a:solidFill>
                  <a:schemeClr val="tx1"/>
                </a:solidFill>
              </a:rPr>
              <a:t/>
            </a:r>
            <a:br>
              <a:rPr lang="uk-UA" sz="2400" b="1" smtClean="0">
                <a:solidFill>
                  <a:schemeClr val="tx1"/>
                </a:solidFill>
              </a:rPr>
            </a:br>
            <a:r>
              <a:rPr lang="uk-UA" sz="2400" b="1" smtClean="0">
                <a:solidFill>
                  <a:schemeClr val="tx1"/>
                </a:solidFill>
              </a:rPr>
              <a:t>Директор школи</a:t>
            </a:r>
            <a:br>
              <a:rPr lang="uk-UA" sz="2400" b="1" smtClean="0">
                <a:solidFill>
                  <a:schemeClr val="tx1"/>
                </a:solidFill>
              </a:rPr>
            </a:br>
            <a:r>
              <a:rPr lang="uk-UA" sz="2400" b="1" smtClean="0">
                <a:solidFill>
                  <a:schemeClr val="tx1"/>
                </a:solidFill>
              </a:rPr>
              <a:t>участь в семінарах-практикумах директорів в Забузькій ЗШ І-ІІІ ступенів та ліцей №1 ім.О.Романіва м.Сокаль,  тренінгах, організація роботи, проведення педрад та нарад, організація екскурсій та зустрічей.</a:t>
            </a:r>
            <a:endParaRPr lang="ru-RU" sz="2400" b="1" smtClean="0">
              <a:solidFill>
                <a:schemeClr val="tx1"/>
              </a:solidFill>
            </a:endParaRPr>
          </a:p>
        </p:txBody>
      </p:sp>
      <p:pic>
        <p:nvPicPr>
          <p:cNvPr id="16387" name="Picture 9" descr="received_621371923532985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248525" y="2133600"/>
            <a:ext cx="3003550" cy="4003675"/>
          </a:xfrm>
          <a:ln w="76200" cmpd="tri">
            <a:solidFill>
              <a:schemeClr val="hlink"/>
            </a:solidFill>
          </a:ln>
        </p:spPr>
      </p:pic>
      <p:pic>
        <p:nvPicPr>
          <p:cNvPr id="16388" name="Picture 12" descr="168596123080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2046288" y="2133600"/>
            <a:ext cx="2973387" cy="3959225"/>
          </a:xfrm>
          <a:ln w="76200" cmpd="tri">
            <a:solidFill>
              <a:srgbClr val="0000FF"/>
            </a:solidFill>
          </a:ln>
        </p:spPr>
      </p:pic>
      <p:sp>
        <p:nvSpPr>
          <p:cNvPr id="16389" name="Rectangle 13"/>
          <p:cNvSpPr>
            <a:spLocks noChangeArrowheads="1"/>
          </p:cNvSpPr>
          <p:nvPr/>
        </p:nvSpPr>
        <p:spPr bwMode="auto">
          <a:xfrm>
            <a:off x="334963" y="6092825"/>
            <a:ext cx="4824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b="1"/>
              <a:t>«Спільно для предків 2022»</a:t>
            </a:r>
            <a:endParaRPr lang="en-US"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object 8"/>
          <p:cNvSpPr>
            <a:spLocks noGrp="1"/>
          </p:cNvSpPr>
          <p:nvPr>
            <p:ph type="title"/>
          </p:nvPr>
        </p:nvSpPr>
        <p:spPr/>
        <p:txBody>
          <a:bodyPr tIns="12065"/>
          <a:lstStyle/>
          <a:p>
            <a:pPr marL="5473700" eaLnBrk="1" hangingPunct="1">
              <a:spcBef>
                <a:spcPts val="100"/>
              </a:spcBef>
            </a:pPr>
            <a:r>
              <a:rPr lang="ru-RU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Обмін </a:t>
            </a:r>
            <a:r>
              <a:rPr lang="uk-UA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д</a:t>
            </a:r>
            <a:r>
              <a:rPr lang="ru-RU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освідом</a:t>
            </a:r>
          </a:p>
        </p:txBody>
      </p:sp>
      <p:sp>
        <p:nvSpPr>
          <p:cNvPr id="17410" name="object 9"/>
          <p:cNvSpPr txBox="1">
            <a:spLocks noChangeArrowheads="1"/>
          </p:cNvSpPr>
          <p:nvPr/>
        </p:nvSpPr>
        <p:spPr bwMode="auto">
          <a:xfrm>
            <a:off x="6527800" y="1844675"/>
            <a:ext cx="5103813" cy="456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29209" rIns="0" bIns="0">
            <a:spAutoFit/>
          </a:bodyPr>
          <a:lstStyle/>
          <a:p>
            <a:pPr marL="12700">
              <a:spcBef>
                <a:spcPts val="813"/>
              </a:spcBef>
              <a:buSzPct val="95000"/>
              <a:buFont typeface="Arial" charset="0"/>
              <a:buNone/>
            </a:pPr>
            <a:r>
              <a:rPr lang="uk-UA" b="1"/>
              <a:t>Використання  симулятора  </a:t>
            </a:r>
            <a:r>
              <a:rPr lang="en-US" b="1"/>
              <a:t>PhET</a:t>
            </a:r>
            <a:r>
              <a:rPr lang="uk-UA" b="1"/>
              <a:t> -  інтерактивні  симуляції  для природничих наук і математики</a:t>
            </a:r>
            <a:r>
              <a:rPr lang="ru-RU" b="1"/>
              <a:t>  - Баранець М.Б., вчитель фізики;</a:t>
            </a:r>
          </a:p>
          <a:p>
            <a:pPr marL="12700">
              <a:spcBef>
                <a:spcPts val="813"/>
              </a:spcBef>
              <a:buSzPct val="95000"/>
              <a:buFont typeface="Arial" charset="0"/>
              <a:buNone/>
            </a:pPr>
            <a:r>
              <a:rPr lang="uk-UA" b="1"/>
              <a:t>Майстер-клас  «Використання сервісу  </a:t>
            </a:r>
            <a:r>
              <a:rPr lang="en-US" b="1"/>
              <a:t>Kahoot</a:t>
            </a:r>
            <a:r>
              <a:rPr lang="uk-UA" b="1"/>
              <a:t> на уроках природничого циклу»</a:t>
            </a:r>
            <a:r>
              <a:rPr lang="ru-RU" b="1"/>
              <a:t> - Кріцак Н.Я., вчитель біології;</a:t>
            </a:r>
          </a:p>
          <a:p>
            <a:pPr marL="12700">
              <a:spcBef>
                <a:spcPts val="813"/>
              </a:spcBef>
              <a:buSzPct val="95000"/>
              <a:buFont typeface="Arial" charset="0"/>
              <a:buNone/>
            </a:pPr>
            <a:r>
              <a:rPr lang="uk-UA" b="1"/>
              <a:t>Майстер-клас  «Використання платформи «На Урок», «Всеосвіта»,  «</a:t>
            </a:r>
            <a:r>
              <a:rPr lang="en-US" b="1"/>
              <a:t>LearningApps</a:t>
            </a:r>
            <a:r>
              <a:rPr lang="uk-UA" b="1"/>
              <a:t>» в роботі сучасного педагога  - Цьона Л.Є., заступник директора з навчально-виховної роботи;</a:t>
            </a:r>
          </a:p>
          <a:p>
            <a:pPr marL="12700">
              <a:spcBef>
                <a:spcPts val="813"/>
              </a:spcBef>
              <a:buSzPct val="95000"/>
              <a:buFont typeface="Arial" charset="0"/>
              <a:buNone/>
            </a:pPr>
            <a:r>
              <a:rPr lang="uk-UA" b="1"/>
              <a:t>Майстер-клас: “Цифрова грамотність” – Бобко М.П., вчитель інформатики</a:t>
            </a:r>
          </a:p>
          <a:p>
            <a:pPr marL="12700">
              <a:spcBef>
                <a:spcPts val="813"/>
              </a:spcBef>
              <a:buSzPct val="95000"/>
              <a:buFont typeface="Arial" charset="0"/>
              <a:buNone/>
            </a:pPr>
            <a:endParaRPr lang="ru-RU" b="1"/>
          </a:p>
        </p:txBody>
      </p:sp>
      <p:pic>
        <p:nvPicPr>
          <p:cNvPr id="17422" name="Picture 14" descr="168595668169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07988" y="549275"/>
            <a:ext cx="3095625" cy="3095625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25" name="Picture 17" descr="16859566817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03388" y="3719513"/>
            <a:ext cx="2686050" cy="2686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431" name="Picture 23" descr="168595669629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3503712" y="1340768"/>
            <a:ext cx="2881313" cy="2103437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712</TotalTime>
  <Words>1623</Words>
  <Application>Microsoft Office PowerPoint</Application>
  <PresentationFormat>Произвольный</PresentationFormat>
  <Paragraphs>268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Office Theme</vt:lpstr>
      <vt:lpstr>ЗВІТ  ДИРЕКТОРА</vt:lpstr>
      <vt:lpstr>Функціонування закладу</vt:lpstr>
      <vt:lpstr>Функціонування</vt:lpstr>
      <vt:lpstr>Організовано роботу</vt:lpstr>
      <vt:lpstr>26 педагогічних  працівників:</vt:lpstr>
      <vt:lpstr>Підвищення</vt:lpstr>
      <vt:lpstr>Форми навчання</vt:lpstr>
      <vt:lpstr> Директор школи участь в семінарах-практикумах директорів в Забузькій ЗШ І-ІІІ ступенів та ліцей №1 ім.О.Романіва м.Сокаль,  тренінгах, організація роботи, проведення педрад та нарад, організація екскурсій та зустрічей.</vt:lpstr>
      <vt:lpstr>Обмін досвідом</vt:lpstr>
      <vt:lpstr>Презентация PowerPoint</vt:lpstr>
      <vt:lpstr>Участь у міських заходах</vt:lpstr>
      <vt:lpstr>Участь у проєктах</vt:lpstr>
      <vt:lpstr>Презентация PowerPoint</vt:lpstr>
      <vt:lpstr>Покращення матеріально- </vt:lpstr>
      <vt:lpstr>Позакласна робота</vt:lpstr>
      <vt:lpstr>Участь у конкурсах</vt:lpstr>
      <vt:lpstr>Презентация PowerPoint</vt:lpstr>
      <vt:lpstr>Спортивні досягнення</vt:lpstr>
      <vt:lpstr>Охорона праці,</vt:lpstr>
      <vt:lpstr>  Дотримання безпечних та</vt:lpstr>
      <vt:lpstr>Громадсько-активний  заклад</vt:lpstr>
      <vt:lpstr>Організація харчування</vt:lpstr>
      <vt:lpstr>Діяльність закладу </vt:lpstr>
      <vt:lpstr>Презентация PowerPoint</vt:lpstr>
      <vt:lpstr>Презентация PowerPoint</vt:lpstr>
      <vt:lpstr>Презентация PowerPoint</vt:lpstr>
      <vt:lpstr>Презентация PowerPoint</vt:lpstr>
      <vt:lpstr>Спонсорська допомога</vt:lpstr>
      <vt:lpstr>Презентация PowerPoint</vt:lpstr>
      <vt:lpstr>Презентация PowerPoint</vt:lpstr>
      <vt:lpstr>Кошти та матеріали виділені на Варязьку школу  з державного та місцевого бюджетів та спецкошти </vt:lpstr>
      <vt:lpstr>Витрати коштів за 2022-2023н.р.</vt:lpstr>
      <vt:lpstr>Дякуємо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Kalium.</dc:title>
  <dc:creator>Mejakita Dev</dc:creator>
  <cp:lastModifiedBy>Мар'яна</cp:lastModifiedBy>
  <cp:revision>140</cp:revision>
  <dcterms:created xsi:type="dcterms:W3CDTF">2023-06-05T08:05:12Z</dcterms:created>
  <dcterms:modified xsi:type="dcterms:W3CDTF">2023-06-08T12:27:49Z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2022-06-22T00:00:00Z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2023-06-05T00:00:00Z</vt:filetime>
  </property>
</Properties>
</file>