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12"/>
  </p:handout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60" r:id="rId11"/>
  </p:sldIdLst>
  <p:sldSz cx="12192000" cy="6858000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5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602" cy="498001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885397" y="0"/>
            <a:ext cx="2970998" cy="498001"/>
          </a:xfrm>
          <a:prstGeom prst="rect">
            <a:avLst/>
          </a:prstGeom>
        </p:spPr>
        <p:txBody>
          <a:bodyPr vert="horz" lIns="91952" tIns="45976" rIns="91952" bIns="45976" rtlCol="0"/>
          <a:lstStyle>
            <a:lvl1pPr algn="r">
              <a:defRPr sz="1200"/>
            </a:lvl1pPr>
          </a:lstStyle>
          <a:p>
            <a:fld id="{169A837D-5FD7-4285-9C21-551BA19231B5}" type="datetimeFigureOut">
              <a:rPr lang="uk-UA" smtClean="0"/>
              <a:t>08.09.2026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9447687"/>
            <a:ext cx="2972602" cy="498001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885397" y="9447687"/>
            <a:ext cx="2970998" cy="498001"/>
          </a:xfrm>
          <a:prstGeom prst="rect">
            <a:avLst/>
          </a:prstGeom>
        </p:spPr>
        <p:txBody>
          <a:bodyPr vert="horz" lIns="91952" tIns="45976" rIns="91952" bIns="45976" rtlCol="0" anchor="b"/>
          <a:lstStyle>
            <a:lvl1pPr algn="r">
              <a:defRPr sz="1200"/>
            </a:lvl1pPr>
          </a:lstStyle>
          <a:p>
            <a:fld id="{C38A2759-5B5F-4AE5-B360-D9731FBE3D8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71598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772400" y="-914400"/>
            <a:ext cx="5486400" cy="5486400"/>
          </a:xfrm>
          <a:prstGeom prst="ellipse">
            <a:avLst/>
          </a:prstGeom>
          <a:solidFill>
            <a:srgbClr val="1F4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7132320" y="3200400"/>
            <a:ext cx="1828800" cy="1828800"/>
          </a:xfrm>
          <a:prstGeom prst="ellipse">
            <a:avLst/>
          </a:prstGeom>
          <a:solidFill>
            <a:srgbClr val="FA98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Прямокутник 5"/>
          <p:cNvSpPr/>
          <p:nvPr/>
        </p:nvSpPr>
        <p:spPr>
          <a:xfrm>
            <a:off x="644434" y="780512"/>
            <a:ext cx="6096000" cy="323748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uk-UA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Актуальні зміни до Порядку організації інклюзивного навчання в закладах загальної середньої освіти у 2026-2027 </a:t>
            </a:r>
            <a:r>
              <a:rPr lang="uk-UA" sz="3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н.р</a:t>
            </a:r>
            <a:r>
              <a:rPr lang="uk-UA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uk-UA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270" y="269420"/>
            <a:ext cx="11033760" cy="620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0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42" y="139338"/>
            <a:ext cx="11766246" cy="66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18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92" y="200298"/>
            <a:ext cx="11580461" cy="6514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9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78" y="95794"/>
            <a:ext cx="11642390" cy="654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914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165463"/>
            <a:ext cx="11723671" cy="659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926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148046"/>
            <a:ext cx="11684965" cy="657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752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690" y="269967"/>
            <a:ext cx="11518535" cy="6479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80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" y="304800"/>
            <a:ext cx="11406291" cy="641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81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28800" y="1371600"/>
            <a:ext cx="8534095" cy="4114800"/>
          </a:xfrm>
          <a:prstGeom prst="roundRect">
            <a:avLst/>
          </a:prstGeom>
          <a:solidFill>
            <a:srgbClr val="1F4E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286000" y="2011680"/>
            <a:ext cx="76196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  <a:defRPr sz="2400" i="1">
                <a:solidFill>
                  <a:srgbClr val="FA983A"/>
                </a:solidFill>
                <a:latin typeface="Arial"/>
              </a:defRPr>
            </a:pPr>
            <a:r>
              <a:t>Інклюзія — це не про діагноз, це про людяність та рівність.</a:t>
            </a:r>
          </a:p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Дякую за увагу! Плідної роботи у 2026-2027 н.р.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39</Words>
  <Application>Microsoft Office PowerPoint</Application>
  <PresentationFormat>Широкий екран</PresentationFormat>
  <Paragraphs>3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subject/>
  <dc:creator/>
  <cp:keywords/>
  <dc:description>generated using python-pptx</dc:description>
  <cp:lastModifiedBy>ІРЦ</cp:lastModifiedBy>
  <cp:revision>11</cp:revision>
  <cp:lastPrinted>2026-09-08T10:40:58Z</cp:lastPrinted>
  <dcterms:created xsi:type="dcterms:W3CDTF">2013-01-27T09:14:16Z</dcterms:created>
  <dcterms:modified xsi:type="dcterms:W3CDTF">2026-09-08T11:12:28Z</dcterms:modified>
  <cp:category/>
</cp:coreProperties>
</file>