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-1354" y="4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63008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616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2439645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513994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7018660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8712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9743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06138211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332849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1617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475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xmlns="" val="12197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Що таке кібербезпека?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448973"/>
            <a:ext cx="7633742" cy="22226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Кібербезпека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практик,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систем, мереж,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атак,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несанкціонованого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доступу,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крадіжки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конфіденційність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захищаючи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інфраструктуру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Documents and Settings\КНР\Рабочий стол\18058.007.png">
            <a:extLst>
              <a:ext uri="{FF2B5EF4-FFF2-40B4-BE49-F238E27FC236}">
                <a16:creationId xmlns:a16="http://schemas.microsoft.com/office/drawing/2014/main" xmlns="" id="{0127D6B2-E44C-45FB-8703-DCEA51313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7140" y="3276518"/>
            <a:ext cx="4143404" cy="34139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Чому</a:t>
            </a:r>
            <a:r>
              <a:rPr dirty="0"/>
              <a:t> </a:t>
            </a:r>
            <a:r>
              <a:rPr dirty="0" err="1"/>
              <a:t>це</a:t>
            </a:r>
            <a:r>
              <a:rPr dirty="0"/>
              <a:t> </a:t>
            </a:r>
            <a:r>
              <a:rPr dirty="0" err="1"/>
              <a:t>важливо</a:t>
            </a:r>
            <a:r>
              <a:rPr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389894"/>
            <a:ext cx="7633742" cy="3210242"/>
          </a:xfrm>
        </p:spPr>
        <p:txBody>
          <a:bodyPr/>
          <a:lstStyle/>
          <a:p>
            <a:pPr algn="just"/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ризики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шахрайство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булінг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віруси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Кібербезпека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фінансів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конфіденційної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крадіжок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зламів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епоху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надійну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інфраструктури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шахрайству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захищає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репутацію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гарантує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приватність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особливо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кіберзагроз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Documents and Settings\КНР\Рабочий стол\images.jpg">
            <a:extLst>
              <a:ext uri="{FF2B5EF4-FFF2-40B4-BE49-F238E27FC236}">
                <a16:creationId xmlns:a16="http://schemas.microsoft.com/office/drawing/2014/main" xmlns="" id="{99FA4443-30CB-4FCC-ABA6-293D1AFA6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33629"/>
            <a:ext cx="8941586" cy="25243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>
                <a:solidFill>
                  <a:srgbClr val="FF0000"/>
                </a:solidFill>
              </a:rPr>
              <a:t>Основні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>
                <a:solidFill>
                  <a:srgbClr val="FF0000"/>
                </a:solidFill>
              </a:rPr>
              <a:t>загрози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7" y="1209823"/>
            <a:ext cx="5433908" cy="3773662"/>
          </a:xfrm>
        </p:spPr>
        <p:txBody>
          <a:bodyPr>
            <a:noAutofit/>
          </a:bodyPr>
          <a:lstStyle/>
          <a:p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Фішинг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Віруси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Кібербулінг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Соціальна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інженерія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Небезпечні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знайомства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1265738665_internet.jpg">
            <a:extLst>
              <a:ext uri="{FF2B5EF4-FFF2-40B4-BE49-F238E27FC236}">
                <a16:creationId xmlns:a16="http://schemas.microsoft.com/office/drawing/2014/main" xmlns="" id="{02FA3857-BC3B-44D1-9BE9-0870B1C691C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8818" y="3730390"/>
            <a:ext cx="3573682" cy="2949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 err="1">
                <a:solidFill>
                  <a:srgbClr val="FF0000"/>
                </a:solidFill>
              </a:rPr>
              <a:t>Фішинг</a:t>
            </a:r>
            <a:endParaRPr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618" y="1389893"/>
            <a:ext cx="7856882" cy="19177059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вид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інтернет-шахрайства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крадіжку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конфіденційних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паролів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реквізитів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логінів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через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підроблені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месенджерах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Зловмисники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імітують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офіційні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(банки, бренди),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змусити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ctr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фішинг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Підроблені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сайти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Створюються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сайти-копії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виглядають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точно як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офіційні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банківські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сторінки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жертва вводить пароль.</a:t>
            </a: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Фішингові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листи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SMS: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Розсилаються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«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виграші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зломи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акаунтів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підтвердження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містять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шкідливі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ru-RU" alt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мета —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викрадення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грошей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особистої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alt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продажу.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024384"/>
          </a:xfrm>
        </p:spPr>
        <p:txBody>
          <a:bodyPr/>
          <a:lstStyle/>
          <a:p>
            <a:pPr algn="ctr"/>
            <a:r>
              <a:rPr dirty="0" err="1">
                <a:solidFill>
                  <a:srgbClr val="00B0F0"/>
                </a:solidFill>
              </a:rPr>
              <a:t>Віруси</a:t>
            </a:r>
            <a:endParaRPr dirty="0">
              <a:solidFill>
                <a:srgbClr val="00B0F0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5E2853B9-FEC6-4485-838F-D92C88616F04}"/>
              </a:ext>
            </a:extLst>
          </p:cNvPr>
          <p:cNvSpPr/>
          <p:nvPr/>
        </p:nvSpPr>
        <p:spPr>
          <a:xfrm>
            <a:off x="829994" y="1406769"/>
            <a:ext cx="7934178" cy="5301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Комп’ютерний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вид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шкідливого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програмного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впроваджувати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код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завантажувальні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Простими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словами: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«зараза», яка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потрапляє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пристрій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вашого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відома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псувати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файли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заважати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працюють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віруси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Зараження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прикріплюється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до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звичайного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файлу (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.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документа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Активація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Коли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відкриваєте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файл, код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запускається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шукає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файли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скопіювати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в них.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4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мети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розробника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показувати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рекламу, 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видалити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диска.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50" dirty="0"/>
              <a:t/>
            </a:r>
            <a:br>
              <a:rPr lang="ru-RU" altLang="ru-RU" sz="1050" dirty="0"/>
            </a:br>
            <a:endParaRPr lang="ru-RU" altLang="ru-RU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Кібербулінг</a:t>
            </a:r>
            <a:endParaRPr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A3C8D5F-ABAE-4507-90E1-BEFB97307F43}"/>
              </a:ext>
            </a:extLst>
          </p:cNvPr>
          <p:cNvSpPr/>
          <p:nvPr/>
        </p:nvSpPr>
        <p:spPr>
          <a:xfrm>
            <a:off x="1041009" y="1584837"/>
            <a:ext cx="76337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Кібербулінг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цькування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залякування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неодноразова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приниження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залякування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роздратування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месенджери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мобільні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проявляється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кібербулінг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брехні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Публікація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неправдивої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компрометуючих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фото/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соцмережах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Образливі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Надсилання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погроз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агресивних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вульгарних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Видача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за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фейкових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акаунтів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жертви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шкідливого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контенту.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Ігнорування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Навмисне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видалення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онлайн-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чатів</a:t>
            </a:r>
            <a:endParaRPr lang="ru-RU" altLang="ru-RU" sz="2000" dirty="0">
              <a:solidFill>
                <a:srgbClr val="0A0A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Соціальна</a:t>
            </a:r>
            <a:r>
              <a:rPr dirty="0"/>
              <a:t> </a:t>
            </a:r>
            <a:r>
              <a:rPr dirty="0" err="1"/>
              <a:t>інженерія</a:t>
            </a:r>
            <a:endParaRPr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77D87B7-EB1B-403D-AF2D-A3222A523F74}"/>
              </a:ext>
            </a:extLst>
          </p:cNvPr>
          <p:cNvSpPr/>
          <p:nvPr/>
        </p:nvSpPr>
        <p:spPr>
          <a:xfrm>
            <a:off x="686679" y="1292027"/>
            <a:ext cx="777064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метод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маніпуляції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людьми з метою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доступу до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конфіденційної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грошей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систем.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хакерів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шукають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дірки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шукають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дірки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людській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злам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а 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грають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маніпулятори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Шахраї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Страх: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«Вашу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картку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заблоковано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Терміново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код,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інакше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зникнуть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Довіра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Зловмисник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видає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за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колегу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держорганів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Цікавість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Подивіться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потрапив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ДТП!» (і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«Ви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виграли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iPhone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Просто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оплатіть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доставку».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Співчуття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Прохання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термінову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«друга» у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месенджері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954046"/>
          </a:xfrm>
        </p:spPr>
        <p:txBody>
          <a:bodyPr/>
          <a:lstStyle/>
          <a:p>
            <a:pPr algn="ctr"/>
            <a:r>
              <a:rPr dirty="0" err="1"/>
              <a:t>Захист</a:t>
            </a:r>
            <a:r>
              <a:rPr dirty="0"/>
              <a:t> </a:t>
            </a:r>
            <a:r>
              <a:rPr dirty="0" err="1"/>
              <a:t>акаунтів</a:t>
            </a:r>
            <a:endParaRPr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BB043CE9-6AD5-4D07-965F-DFCB943D5FA7}"/>
              </a:ext>
            </a:extLst>
          </p:cNvPr>
          <p:cNvSpPr/>
          <p:nvPr/>
        </p:nvSpPr>
        <p:spPr>
          <a:xfrm>
            <a:off x="4399890" y="1336432"/>
            <a:ext cx="455419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головне правило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цифрової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гігієни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коротко, то ваш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захист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тримається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«китах»: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sz="24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Складний</a:t>
            </a:r>
            <a:r>
              <a:rPr lang="ru-RU" altLang="ru-RU" sz="24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пароль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унікальний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замок,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неможливо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перебором.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ru-RU" altLang="ru-RU" sz="24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Двофакторна</a:t>
            </a:r>
            <a:r>
              <a:rPr lang="ru-RU" altLang="ru-RU" sz="24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автентифікація</a:t>
            </a:r>
            <a:r>
              <a:rPr lang="ru-RU" altLang="ru-RU" sz="24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(2FA)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замок (код у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додатку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SMS),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дасть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зловмиснику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зайти в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акаунт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якимось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чином </a:t>
            </a:r>
            <a:r>
              <a:rPr lang="ru-RU" altLang="ru-RU" sz="24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дізнався</a:t>
            </a:r>
            <a:r>
              <a:rPr lang="ru-RU" alt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 пароль.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64E461A-4096-4B89-B216-7AEAF5E2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903" y="1301195"/>
            <a:ext cx="3709988" cy="41052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Особисті</a:t>
            </a:r>
            <a:r>
              <a:rPr dirty="0"/>
              <a:t> </a:t>
            </a:r>
            <a:r>
              <a:rPr dirty="0" err="1"/>
              <a:t>дані</a:t>
            </a:r>
            <a:endParaRPr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923517C-B5BC-447E-91DF-7FD03D1BD8D1}"/>
              </a:ext>
            </a:extLst>
          </p:cNvPr>
          <p:cNvSpPr/>
          <p:nvPr/>
        </p:nvSpPr>
        <p:spPr>
          <a:xfrm>
            <a:off x="746337" y="962139"/>
            <a:ext cx="8018583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них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ім'я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батькові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 телефону та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адреса.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ІПН.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Логіни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банківських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карток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(і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/CVV-код).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Геопозиція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перебуваєте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зараз).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⚠️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Мінімізація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вказуйте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номер телефону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адресу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профілях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соцмереж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Instagram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Чим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вас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важче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соціальну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інженерію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запитів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банки,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соцмережі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просять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 пароль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CVV-код через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телефону.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Обережність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тестами та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опитуваннями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Фейкові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типу «Яка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ідеальний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автомобіль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часто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збору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ваших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4"/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Видалення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зайвого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Регулярно чистьте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браузера та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кеш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видаляйте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акаунти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користуєтеся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Порада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Ставтеся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до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не давайте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кого 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знаєте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Поведінка</a:t>
            </a:r>
            <a:r>
              <a:rPr dirty="0"/>
              <a:t> в </a:t>
            </a:r>
            <a:r>
              <a:rPr dirty="0" err="1"/>
              <a:t>інтернеті</a:t>
            </a:r>
            <a:endParaRPr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D50A22F-F4DE-4C3B-85FC-9534315EB823}"/>
              </a:ext>
            </a:extLst>
          </p:cNvPr>
          <p:cNvSpPr/>
          <p:nvPr/>
        </p:nvSpPr>
        <p:spPr>
          <a:xfrm>
            <a:off x="1079435" y="1719763"/>
            <a:ext cx="7633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Критичне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Перевіряйте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шокуючі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новини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виграші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офіційних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Цифровий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Пам'ятайте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завантажене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(фото,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коментарі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залишається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там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назавжди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видалення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Нетікет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беріть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кібербулінгу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Ігноруйте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тролів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хейтерів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Пауза перед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кліком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змушує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вас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панікувати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терміново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натиснути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ознака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маніпуляції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Зупиніться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хвилину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акаунтів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виходьте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профілів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користуєтеся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чужим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комп'ютером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публічним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Wi-Fi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srgbClr val="0A0A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srgbClr val="0A0A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порада</a:t>
            </a:r>
            <a:r>
              <a:rPr lang="ru-RU" altLang="ru-RU" sz="2000" b="1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Поводьтеся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 само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обережно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і на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реальній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вулиці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ru-RU" sz="2000" dirty="0" err="1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незнайомцями</a:t>
            </a:r>
            <a:r>
              <a:rPr lang="ru-RU" altLang="ru-RU" sz="20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Правила безпеки під час роботи в Інтернеті 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997612"/>
            <a:ext cx="7633742" cy="4586068"/>
          </a:xfrm>
        </p:spPr>
        <p:txBody>
          <a:bodyPr>
            <a:noAutofit/>
          </a:bodyPr>
          <a:lstStyle/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друкуйте особисті дані своєї родини на незнайомих сайтах. 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розповідайте про статки своєї родини під час роботи у чаті, контактах. 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кредитної картки не може бути ключем до будь-яких програм. 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 не </a:t>
            </a:r>
            <a:r>
              <a:rPr lang="uk-UA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роздавайте</a:t>
            </a: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свої паролі.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спілкуйтеся в Інтернеті з незнайомими людьми – ви не знаєте, хто знаходиться по той бік екрану. 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поспішайте користуватися безкоштовними пропозиціями – ви можете встановити шкідливе програмне забезпечення. 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користуйтесь носіями інформації і програмним забезпеченням сумнівного походження. </a:t>
            </a:r>
          </a:p>
          <a:p>
            <a:pPr algn="just"/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Ніколи не відкривайте листи, які з'явилися у вашій електронній </a:t>
            </a:r>
            <a:r>
              <a:rPr lang="uk-UA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скринці</a:t>
            </a: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якщо ви не можете визначити відправника. Будьте уважні, коли працюєте в Інтернеті – звертайте увагу на англомовні повідомлення для відвідувачів сайтів. </a:t>
            </a:r>
          </a:p>
          <a:p>
            <a:pPr marL="0" indent="0">
              <a:buNone/>
            </a:pP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Documents and Settings\КНР\Рабочий стол\images (4).jpg">
            <a:extLst>
              <a:ext uri="{FF2B5EF4-FFF2-40B4-BE49-F238E27FC236}">
                <a16:creationId xmlns:a16="http://schemas.microsoft.com/office/drawing/2014/main" xmlns="" id="{9DD6C7C1-E708-4F64-AF8A-6FAD62617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1112" y="5978769"/>
            <a:ext cx="1415711" cy="8792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129" y="1216858"/>
            <a:ext cx="7633742" cy="35935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Кібербезпека</a:t>
            </a:r>
            <a:r>
              <a:rPr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твоя</a:t>
            </a:r>
            <a:r>
              <a:rPr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4" name="Picture 2" descr="C:\Documents and Settings\КНР\Рабочий стол\images (2).jpg">
            <a:extLst>
              <a:ext uri="{FF2B5EF4-FFF2-40B4-BE49-F238E27FC236}">
                <a16:creationId xmlns:a16="http://schemas.microsoft.com/office/drawing/2014/main" xmlns="" id="{9EEE2182-9183-4484-8162-557D64EE9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7437" y="3247157"/>
            <a:ext cx="4543365" cy="33294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Эмблема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43</TotalTime>
  <Words>252</Words>
  <Application>Microsoft Office PowerPoint</Application>
  <PresentationFormat>Экран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Эмблема</vt:lpstr>
      <vt:lpstr>Що таке кібербезпека?</vt:lpstr>
      <vt:lpstr>Чому це важливо?</vt:lpstr>
      <vt:lpstr>Основні загрози</vt:lpstr>
      <vt:lpstr>Фішинг</vt:lpstr>
      <vt:lpstr>Віруси</vt:lpstr>
      <vt:lpstr>Кібербулінг</vt:lpstr>
      <vt:lpstr>Соціальна інженерія</vt:lpstr>
      <vt:lpstr>Захист акаунтів</vt:lpstr>
      <vt:lpstr>Особисті дані</vt:lpstr>
      <vt:lpstr>Поведінка в інтернеті</vt:lpstr>
      <vt:lpstr>Правила безпеки під час роботи в Інтернеті </vt:lpstr>
      <vt:lpstr>Слайд 12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Кібербезпека</dc:title>
  <dc:subject/>
  <dc:creator/>
  <cp:keywords/>
  <dc:description>generated using python-pptx</dc:description>
  <cp:lastModifiedBy>Marta</cp:lastModifiedBy>
  <cp:revision>8</cp:revision>
  <dcterms:created xsi:type="dcterms:W3CDTF">2013-01-27T09:14:16Z</dcterms:created>
  <dcterms:modified xsi:type="dcterms:W3CDTF">2026-11-03T16:15:25Z</dcterms:modified>
  <cp:category/>
</cp:coreProperties>
</file>