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4" r:id="rId8"/>
    <p:sldId id="265" r:id="rId9"/>
    <p:sldId id="266" r:id="rId10"/>
    <p:sldId id="267" r:id="rId11"/>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3D00"/>
    <a:srgbClr val="DFA01E"/>
    <a:srgbClr val="1F4E78"/>
    <a:srgbClr val="FFFFFF"/>
    <a:srgbClr val="E0E0E0"/>
    <a:srgbClr val="C1C1C1"/>
    <a:srgbClr val="88AEDE"/>
    <a:srgbClr val="D2B41C"/>
    <a:srgbClr val="E6CA45"/>
    <a:srgbClr val="7171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6"/>
  </p:normalViewPr>
  <p:slideViewPr>
    <p:cSldViewPr snapToGrid="0">
      <p:cViewPr varScale="1">
        <p:scale>
          <a:sx n="73" d="100"/>
          <a:sy n="73" d="100"/>
        </p:scale>
        <p:origin x="77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Рисунок 7">
            <a:extLst>
              <a:ext uri="{FF2B5EF4-FFF2-40B4-BE49-F238E27FC236}">
                <a16:creationId xmlns:a16="http://schemas.microsoft.com/office/drawing/2014/main" id="{C2177A60-6219-30A9-67E8-A8E2BD9612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6" y="0"/>
            <a:ext cx="12189867" cy="6858000"/>
          </a:xfrm>
          <a:prstGeom prst="rect">
            <a:avLst/>
          </a:prstGeom>
        </p:spPr>
      </p:pic>
      <p:sp>
        <p:nvSpPr>
          <p:cNvPr id="2" name="Заголовок 1">
            <a:extLst>
              <a:ext uri="{FF2B5EF4-FFF2-40B4-BE49-F238E27FC236}">
                <a16:creationId xmlns:a16="http://schemas.microsoft.com/office/drawing/2014/main" id="{942BD159-6DC3-DBD3-1399-47047BF10225}"/>
              </a:ext>
            </a:extLst>
          </p:cNvPr>
          <p:cNvSpPr>
            <a:spLocks noGrp="1"/>
          </p:cNvSpPr>
          <p:nvPr>
            <p:ph type="ctrTitle"/>
          </p:nvPr>
        </p:nvSpPr>
        <p:spPr>
          <a:xfrm>
            <a:off x="404092" y="2795741"/>
            <a:ext cx="6248956" cy="2653972"/>
          </a:xfrm>
        </p:spPr>
        <p:txBody>
          <a:bodyPr anchor="ctr" anchorCtr="0">
            <a:normAutofit/>
          </a:bodyPr>
          <a:lstStyle>
            <a:lvl1pPr algn="l">
              <a:defRPr sz="7200" b="1">
                <a:ln w="25400">
                  <a:noFill/>
                </a:ln>
                <a:solidFill>
                  <a:srgbClr val="1F4E78"/>
                </a:solidFill>
              </a:defRPr>
            </a:lvl1pPr>
          </a:lstStyle>
          <a:p>
            <a:r>
              <a:rPr lang="ru-RU" dirty="0"/>
              <a:t>Образец заголовка</a:t>
            </a:r>
            <a:endParaRPr lang="x-none" dirty="0"/>
          </a:p>
        </p:txBody>
      </p:sp>
      <p:sp>
        <p:nvSpPr>
          <p:cNvPr id="3" name="Подзаголовок 2">
            <a:extLst>
              <a:ext uri="{FF2B5EF4-FFF2-40B4-BE49-F238E27FC236}">
                <a16:creationId xmlns:a16="http://schemas.microsoft.com/office/drawing/2014/main" id="{8A339896-9BFF-A215-D6E9-01FAE8063214}"/>
              </a:ext>
            </a:extLst>
          </p:cNvPr>
          <p:cNvSpPr>
            <a:spLocks noGrp="1"/>
          </p:cNvSpPr>
          <p:nvPr>
            <p:ph type="subTitle" idx="1"/>
          </p:nvPr>
        </p:nvSpPr>
        <p:spPr>
          <a:xfrm>
            <a:off x="404091" y="5522555"/>
            <a:ext cx="6248956" cy="702107"/>
          </a:xfrm>
        </p:spPr>
        <p:txBody>
          <a:bodyPr anchor="ctr" anchorCtr="0"/>
          <a:lstStyle>
            <a:lvl1pPr marL="0" indent="0" algn="l">
              <a:buNone/>
              <a:defRPr sz="2400">
                <a:solidFill>
                  <a:srgbClr val="D2B41C"/>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dirty="0"/>
              <a:t>Образец подзаголовка</a:t>
            </a:r>
            <a:endParaRPr lang="x-none" dirty="0"/>
          </a:p>
        </p:txBody>
      </p:sp>
      <p:sp>
        <p:nvSpPr>
          <p:cNvPr id="4" name="Дата 3">
            <a:extLst>
              <a:ext uri="{FF2B5EF4-FFF2-40B4-BE49-F238E27FC236}">
                <a16:creationId xmlns:a16="http://schemas.microsoft.com/office/drawing/2014/main" id="{95CEB2B0-D7EE-FAF6-81A8-2C6F145BC243}"/>
              </a:ext>
            </a:extLst>
          </p:cNvPr>
          <p:cNvSpPr>
            <a:spLocks noGrp="1"/>
          </p:cNvSpPr>
          <p:nvPr>
            <p:ph type="dt" sz="half" idx="10"/>
          </p:nvPr>
        </p:nvSpPr>
        <p:spPr/>
        <p:txBody>
          <a:bodyPr/>
          <a:lstStyle/>
          <a:p>
            <a:fld id="{44B39080-DFB1-441D-A819-FA70432B1F20}" type="datetimeFigureOut">
              <a:rPr lang="x-none" smtClean="0"/>
              <a:t>10.04.2025</a:t>
            </a:fld>
            <a:endParaRPr lang="x-none"/>
          </a:p>
        </p:txBody>
      </p:sp>
      <p:sp>
        <p:nvSpPr>
          <p:cNvPr id="5" name="Нижний колонтитул 4">
            <a:extLst>
              <a:ext uri="{FF2B5EF4-FFF2-40B4-BE49-F238E27FC236}">
                <a16:creationId xmlns:a16="http://schemas.microsoft.com/office/drawing/2014/main" id="{7800FF6F-9141-8F5C-82FD-39868DF75C69}"/>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2B56EC03-7DA9-26E3-67A5-5258DFE54102}"/>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2836189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2CBCDB-E444-31E6-9AC1-53164B62A4B7}"/>
              </a:ext>
            </a:extLst>
          </p:cNvPr>
          <p:cNvSpPr>
            <a:spLocks noGrp="1"/>
          </p:cNvSpPr>
          <p:nvPr>
            <p:ph type="title"/>
          </p:nvPr>
        </p:nvSpPr>
        <p:spPr/>
        <p:txBody>
          <a:bodyPr/>
          <a:lstStyle/>
          <a:p>
            <a:r>
              <a:rPr lang="ru-RU"/>
              <a:t>Образец заголовка</a:t>
            </a:r>
            <a:endParaRPr lang="x-none"/>
          </a:p>
        </p:txBody>
      </p:sp>
      <p:sp>
        <p:nvSpPr>
          <p:cNvPr id="3" name="Вертикальный текст 2">
            <a:extLst>
              <a:ext uri="{FF2B5EF4-FFF2-40B4-BE49-F238E27FC236}">
                <a16:creationId xmlns:a16="http://schemas.microsoft.com/office/drawing/2014/main" id="{9842EE61-9531-1A01-72E8-626D3C86838B}"/>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BC1FDE65-AC0C-B379-1282-678AFBBD12A1}"/>
              </a:ext>
            </a:extLst>
          </p:cNvPr>
          <p:cNvSpPr>
            <a:spLocks noGrp="1"/>
          </p:cNvSpPr>
          <p:nvPr>
            <p:ph type="dt" sz="half" idx="10"/>
          </p:nvPr>
        </p:nvSpPr>
        <p:spPr/>
        <p:txBody>
          <a:bodyPr/>
          <a:lstStyle/>
          <a:p>
            <a:fld id="{44B39080-DFB1-441D-A819-FA70432B1F20}" type="datetimeFigureOut">
              <a:rPr lang="x-none" smtClean="0"/>
              <a:t>10.04.2025</a:t>
            </a:fld>
            <a:endParaRPr lang="x-none"/>
          </a:p>
        </p:txBody>
      </p:sp>
      <p:sp>
        <p:nvSpPr>
          <p:cNvPr id="5" name="Нижний колонтитул 4">
            <a:extLst>
              <a:ext uri="{FF2B5EF4-FFF2-40B4-BE49-F238E27FC236}">
                <a16:creationId xmlns:a16="http://schemas.microsoft.com/office/drawing/2014/main" id="{ADFEEF79-717A-250D-A651-298E8DC7D6D2}"/>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356F6A09-AB48-0D38-3A4A-00E6B6113A60}"/>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771209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1EB2F325-825F-E1C4-C3ED-C64766F6A52E}"/>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x-none"/>
          </a:p>
        </p:txBody>
      </p:sp>
      <p:sp>
        <p:nvSpPr>
          <p:cNvPr id="3" name="Вертикальный текст 2">
            <a:extLst>
              <a:ext uri="{FF2B5EF4-FFF2-40B4-BE49-F238E27FC236}">
                <a16:creationId xmlns:a16="http://schemas.microsoft.com/office/drawing/2014/main" id="{123BF703-A97A-0B45-4BDD-B41CB75B9976}"/>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75C33E86-50E4-AAA7-E25B-C5D079ACA22D}"/>
              </a:ext>
            </a:extLst>
          </p:cNvPr>
          <p:cNvSpPr>
            <a:spLocks noGrp="1"/>
          </p:cNvSpPr>
          <p:nvPr>
            <p:ph type="dt" sz="half" idx="10"/>
          </p:nvPr>
        </p:nvSpPr>
        <p:spPr/>
        <p:txBody>
          <a:bodyPr/>
          <a:lstStyle/>
          <a:p>
            <a:fld id="{44B39080-DFB1-441D-A819-FA70432B1F20}" type="datetimeFigureOut">
              <a:rPr lang="x-none" smtClean="0"/>
              <a:t>10.04.2025</a:t>
            </a:fld>
            <a:endParaRPr lang="x-none"/>
          </a:p>
        </p:txBody>
      </p:sp>
      <p:sp>
        <p:nvSpPr>
          <p:cNvPr id="5" name="Нижний колонтитул 4">
            <a:extLst>
              <a:ext uri="{FF2B5EF4-FFF2-40B4-BE49-F238E27FC236}">
                <a16:creationId xmlns:a16="http://schemas.microsoft.com/office/drawing/2014/main" id="{BB7A2EEF-7EDC-A1DC-6818-EED220A23095}"/>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3DF19AE5-EA8B-E38E-A588-814AFAD334A4}"/>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374772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50C6E7-A299-08A9-57E6-48097E086121}"/>
              </a:ext>
            </a:extLst>
          </p:cNvPr>
          <p:cNvSpPr>
            <a:spLocks noGrp="1"/>
          </p:cNvSpPr>
          <p:nvPr>
            <p:ph type="title"/>
          </p:nvPr>
        </p:nvSpPr>
        <p:spPr/>
        <p:txBody>
          <a:bodyPr/>
          <a:lstStyle/>
          <a:p>
            <a:r>
              <a:rPr lang="ru-RU"/>
              <a:t>Образец заголовка</a:t>
            </a:r>
            <a:endParaRPr lang="x-none"/>
          </a:p>
        </p:txBody>
      </p:sp>
      <p:sp>
        <p:nvSpPr>
          <p:cNvPr id="3" name="Объект 2">
            <a:extLst>
              <a:ext uri="{FF2B5EF4-FFF2-40B4-BE49-F238E27FC236}">
                <a16:creationId xmlns:a16="http://schemas.microsoft.com/office/drawing/2014/main" id="{88239144-DB33-C149-6898-58A26F34F3B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E7BBE115-4F0E-055B-3AB8-FF2D8F270A75}"/>
              </a:ext>
            </a:extLst>
          </p:cNvPr>
          <p:cNvSpPr>
            <a:spLocks noGrp="1"/>
          </p:cNvSpPr>
          <p:nvPr>
            <p:ph type="dt" sz="half" idx="10"/>
          </p:nvPr>
        </p:nvSpPr>
        <p:spPr/>
        <p:txBody>
          <a:bodyPr/>
          <a:lstStyle/>
          <a:p>
            <a:fld id="{44B39080-DFB1-441D-A819-FA70432B1F20}" type="datetimeFigureOut">
              <a:rPr lang="x-none" smtClean="0"/>
              <a:t>10.04.2025</a:t>
            </a:fld>
            <a:endParaRPr lang="x-none"/>
          </a:p>
        </p:txBody>
      </p:sp>
      <p:sp>
        <p:nvSpPr>
          <p:cNvPr id="5" name="Нижний колонтитул 4">
            <a:extLst>
              <a:ext uri="{FF2B5EF4-FFF2-40B4-BE49-F238E27FC236}">
                <a16:creationId xmlns:a16="http://schemas.microsoft.com/office/drawing/2014/main" id="{04A2970D-D609-D722-4603-F2BF87E26DC6}"/>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B0AA72F4-64C7-B3C9-ED17-86A8AE43F1E6}"/>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3440612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64E950-1169-9065-E89E-3EF1E4B557FA}"/>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x-none"/>
          </a:p>
        </p:txBody>
      </p:sp>
      <p:sp>
        <p:nvSpPr>
          <p:cNvPr id="3" name="Текст 2">
            <a:extLst>
              <a:ext uri="{FF2B5EF4-FFF2-40B4-BE49-F238E27FC236}">
                <a16:creationId xmlns:a16="http://schemas.microsoft.com/office/drawing/2014/main" id="{22031696-A1EC-536A-DEE2-EA6F02053D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8DBF10CD-799F-25E4-DB67-CF3D92261B50}"/>
              </a:ext>
            </a:extLst>
          </p:cNvPr>
          <p:cNvSpPr>
            <a:spLocks noGrp="1"/>
          </p:cNvSpPr>
          <p:nvPr>
            <p:ph type="dt" sz="half" idx="10"/>
          </p:nvPr>
        </p:nvSpPr>
        <p:spPr/>
        <p:txBody>
          <a:bodyPr/>
          <a:lstStyle/>
          <a:p>
            <a:fld id="{44B39080-DFB1-441D-A819-FA70432B1F20}" type="datetimeFigureOut">
              <a:rPr lang="x-none" smtClean="0"/>
              <a:t>10.04.2025</a:t>
            </a:fld>
            <a:endParaRPr lang="x-none"/>
          </a:p>
        </p:txBody>
      </p:sp>
      <p:sp>
        <p:nvSpPr>
          <p:cNvPr id="5" name="Нижний колонтитул 4">
            <a:extLst>
              <a:ext uri="{FF2B5EF4-FFF2-40B4-BE49-F238E27FC236}">
                <a16:creationId xmlns:a16="http://schemas.microsoft.com/office/drawing/2014/main" id="{D015817B-E670-FC14-C96D-BE3BFC343A6E}"/>
              </a:ext>
            </a:extLst>
          </p:cNvPr>
          <p:cNvSpPr>
            <a:spLocks noGrp="1"/>
          </p:cNvSpPr>
          <p:nvPr>
            <p:ph type="ftr" sz="quarter" idx="11"/>
          </p:nvPr>
        </p:nvSpPr>
        <p:spPr/>
        <p:txBody>
          <a:bodyPr/>
          <a:lstStyle/>
          <a:p>
            <a:endParaRPr lang="x-none"/>
          </a:p>
        </p:txBody>
      </p:sp>
      <p:sp>
        <p:nvSpPr>
          <p:cNvPr id="6" name="Номер слайда 5">
            <a:extLst>
              <a:ext uri="{FF2B5EF4-FFF2-40B4-BE49-F238E27FC236}">
                <a16:creationId xmlns:a16="http://schemas.microsoft.com/office/drawing/2014/main" id="{C68295A5-985A-F97E-35CB-9D8B25D7846D}"/>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1992737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7446AB-A0B4-98B4-5057-385D2C4F9FD7}"/>
              </a:ext>
            </a:extLst>
          </p:cNvPr>
          <p:cNvSpPr>
            <a:spLocks noGrp="1"/>
          </p:cNvSpPr>
          <p:nvPr>
            <p:ph type="title"/>
          </p:nvPr>
        </p:nvSpPr>
        <p:spPr/>
        <p:txBody>
          <a:bodyPr/>
          <a:lstStyle/>
          <a:p>
            <a:r>
              <a:rPr lang="ru-RU"/>
              <a:t>Образец заголовка</a:t>
            </a:r>
            <a:endParaRPr lang="x-none"/>
          </a:p>
        </p:txBody>
      </p:sp>
      <p:sp>
        <p:nvSpPr>
          <p:cNvPr id="3" name="Объект 2">
            <a:extLst>
              <a:ext uri="{FF2B5EF4-FFF2-40B4-BE49-F238E27FC236}">
                <a16:creationId xmlns:a16="http://schemas.microsoft.com/office/drawing/2014/main" id="{13C9EE24-CE73-0122-3B53-C335BF817D98}"/>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Объект 3">
            <a:extLst>
              <a:ext uri="{FF2B5EF4-FFF2-40B4-BE49-F238E27FC236}">
                <a16:creationId xmlns:a16="http://schemas.microsoft.com/office/drawing/2014/main" id="{EBADAB5C-554E-F8E6-4CD9-AFE899203D8A}"/>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5" name="Дата 4">
            <a:extLst>
              <a:ext uri="{FF2B5EF4-FFF2-40B4-BE49-F238E27FC236}">
                <a16:creationId xmlns:a16="http://schemas.microsoft.com/office/drawing/2014/main" id="{3BFEADD6-2B60-35B8-326E-29BB38C5752A}"/>
              </a:ext>
            </a:extLst>
          </p:cNvPr>
          <p:cNvSpPr>
            <a:spLocks noGrp="1"/>
          </p:cNvSpPr>
          <p:nvPr>
            <p:ph type="dt" sz="half" idx="10"/>
          </p:nvPr>
        </p:nvSpPr>
        <p:spPr/>
        <p:txBody>
          <a:bodyPr/>
          <a:lstStyle/>
          <a:p>
            <a:fld id="{44B39080-DFB1-441D-A819-FA70432B1F20}" type="datetimeFigureOut">
              <a:rPr lang="x-none" smtClean="0"/>
              <a:t>10.04.2025</a:t>
            </a:fld>
            <a:endParaRPr lang="x-none"/>
          </a:p>
        </p:txBody>
      </p:sp>
      <p:sp>
        <p:nvSpPr>
          <p:cNvPr id="6" name="Нижний колонтитул 5">
            <a:extLst>
              <a:ext uri="{FF2B5EF4-FFF2-40B4-BE49-F238E27FC236}">
                <a16:creationId xmlns:a16="http://schemas.microsoft.com/office/drawing/2014/main" id="{261F05A2-3B01-F998-91AD-132B0199AC60}"/>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id="{33D52CBF-EBE8-9CBC-2ACD-5C84BED77E62}"/>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1819935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8277D1-C026-A52F-DD59-726FFBD768BE}"/>
              </a:ext>
            </a:extLst>
          </p:cNvPr>
          <p:cNvSpPr>
            <a:spLocks noGrp="1"/>
          </p:cNvSpPr>
          <p:nvPr>
            <p:ph type="title"/>
          </p:nvPr>
        </p:nvSpPr>
        <p:spPr>
          <a:xfrm>
            <a:off x="839788" y="365125"/>
            <a:ext cx="10515600" cy="1325563"/>
          </a:xfrm>
        </p:spPr>
        <p:txBody>
          <a:bodyPr/>
          <a:lstStyle/>
          <a:p>
            <a:r>
              <a:rPr lang="ru-RU"/>
              <a:t>Образец заголовка</a:t>
            </a:r>
            <a:endParaRPr lang="x-none"/>
          </a:p>
        </p:txBody>
      </p:sp>
      <p:sp>
        <p:nvSpPr>
          <p:cNvPr id="3" name="Текст 2">
            <a:extLst>
              <a:ext uri="{FF2B5EF4-FFF2-40B4-BE49-F238E27FC236}">
                <a16:creationId xmlns:a16="http://schemas.microsoft.com/office/drawing/2014/main" id="{CA187874-F3C8-35BA-C644-C5D1C6DD25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3AD38E77-802E-47A6-B406-F1CE1AB3AAAA}"/>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5" name="Текст 4">
            <a:extLst>
              <a:ext uri="{FF2B5EF4-FFF2-40B4-BE49-F238E27FC236}">
                <a16:creationId xmlns:a16="http://schemas.microsoft.com/office/drawing/2014/main" id="{8D63C5F1-E7A1-3887-A0E9-7EFFE9CB41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FAF8A5BB-E658-8385-2156-F498F09D76CF}"/>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7" name="Дата 6">
            <a:extLst>
              <a:ext uri="{FF2B5EF4-FFF2-40B4-BE49-F238E27FC236}">
                <a16:creationId xmlns:a16="http://schemas.microsoft.com/office/drawing/2014/main" id="{89945E2B-C41F-5F10-5BD7-4A176D410F68}"/>
              </a:ext>
            </a:extLst>
          </p:cNvPr>
          <p:cNvSpPr>
            <a:spLocks noGrp="1"/>
          </p:cNvSpPr>
          <p:nvPr>
            <p:ph type="dt" sz="half" idx="10"/>
          </p:nvPr>
        </p:nvSpPr>
        <p:spPr/>
        <p:txBody>
          <a:bodyPr/>
          <a:lstStyle/>
          <a:p>
            <a:fld id="{44B39080-DFB1-441D-A819-FA70432B1F20}" type="datetimeFigureOut">
              <a:rPr lang="x-none" smtClean="0"/>
              <a:t>10.04.2025</a:t>
            </a:fld>
            <a:endParaRPr lang="x-none"/>
          </a:p>
        </p:txBody>
      </p:sp>
      <p:sp>
        <p:nvSpPr>
          <p:cNvPr id="8" name="Нижний колонтитул 7">
            <a:extLst>
              <a:ext uri="{FF2B5EF4-FFF2-40B4-BE49-F238E27FC236}">
                <a16:creationId xmlns:a16="http://schemas.microsoft.com/office/drawing/2014/main" id="{FEC22806-B7B9-5540-FF11-EB1639F17A38}"/>
              </a:ext>
            </a:extLst>
          </p:cNvPr>
          <p:cNvSpPr>
            <a:spLocks noGrp="1"/>
          </p:cNvSpPr>
          <p:nvPr>
            <p:ph type="ftr" sz="quarter" idx="11"/>
          </p:nvPr>
        </p:nvSpPr>
        <p:spPr/>
        <p:txBody>
          <a:bodyPr/>
          <a:lstStyle/>
          <a:p>
            <a:endParaRPr lang="x-none"/>
          </a:p>
        </p:txBody>
      </p:sp>
      <p:sp>
        <p:nvSpPr>
          <p:cNvPr id="9" name="Номер слайда 8">
            <a:extLst>
              <a:ext uri="{FF2B5EF4-FFF2-40B4-BE49-F238E27FC236}">
                <a16:creationId xmlns:a16="http://schemas.microsoft.com/office/drawing/2014/main" id="{71033445-C3BF-624A-D6C4-BE39CFA73DD6}"/>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2233187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B187BE-878E-E731-44EC-BD1C35DE1CE6}"/>
              </a:ext>
            </a:extLst>
          </p:cNvPr>
          <p:cNvSpPr>
            <a:spLocks noGrp="1"/>
          </p:cNvSpPr>
          <p:nvPr>
            <p:ph type="title"/>
          </p:nvPr>
        </p:nvSpPr>
        <p:spPr/>
        <p:txBody>
          <a:bodyPr/>
          <a:lstStyle/>
          <a:p>
            <a:r>
              <a:rPr lang="ru-RU"/>
              <a:t>Образец заголовка</a:t>
            </a:r>
            <a:endParaRPr lang="x-none"/>
          </a:p>
        </p:txBody>
      </p:sp>
      <p:sp>
        <p:nvSpPr>
          <p:cNvPr id="3" name="Дата 2">
            <a:extLst>
              <a:ext uri="{FF2B5EF4-FFF2-40B4-BE49-F238E27FC236}">
                <a16:creationId xmlns:a16="http://schemas.microsoft.com/office/drawing/2014/main" id="{D2AF0A02-679F-29FB-0320-863EE70610F8}"/>
              </a:ext>
            </a:extLst>
          </p:cNvPr>
          <p:cNvSpPr>
            <a:spLocks noGrp="1"/>
          </p:cNvSpPr>
          <p:nvPr>
            <p:ph type="dt" sz="half" idx="10"/>
          </p:nvPr>
        </p:nvSpPr>
        <p:spPr/>
        <p:txBody>
          <a:bodyPr/>
          <a:lstStyle/>
          <a:p>
            <a:fld id="{44B39080-DFB1-441D-A819-FA70432B1F20}" type="datetimeFigureOut">
              <a:rPr lang="x-none" smtClean="0"/>
              <a:t>10.04.2025</a:t>
            </a:fld>
            <a:endParaRPr lang="x-none"/>
          </a:p>
        </p:txBody>
      </p:sp>
      <p:sp>
        <p:nvSpPr>
          <p:cNvPr id="4" name="Нижний колонтитул 3">
            <a:extLst>
              <a:ext uri="{FF2B5EF4-FFF2-40B4-BE49-F238E27FC236}">
                <a16:creationId xmlns:a16="http://schemas.microsoft.com/office/drawing/2014/main" id="{A39F6F18-62AB-D132-CA29-E4358E8D5837}"/>
              </a:ext>
            </a:extLst>
          </p:cNvPr>
          <p:cNvSpPr>
            <a:spLocks noGrp="1"/>
          </p:cNvSpPr>
          <p:nvPr>
            <p:ph type="ftr" sz="quarter" idx="11"/>
          </p:nvPr>
        </p:nvSpPr>
        <p:spPr/>
        <p:txBody>
          <a:bodyPr/>
          <a:lstStyle/>
          <a:p>
            <a:endParaRPr lang="x-none"/>
          </a:p>
        </p:txBody>
      </p:sp>
      <p:sp>
        <p:nvSpPr>
          <p:cNvPr id="5" name="Номер слайда 4">
            <a:extLst>
              <a:ext uri="{FF2B5EF4-FFF2-40B4-BE49-F238E27FC236}">
                <a16:creationId xmlns:a16="http://schemas.microsoft.com/office/drawing/2014/main" id="{8AE04D3F-5405-54B4-D132-125F2BC7F895}"/>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1783275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05FE8C7-2CF6-F415-185C-5E7C78D3A896}"/>
              </a:ext>
            </a:extLst>
          </p:cNvPr>
          <p:cNvSpPr>
            <a:spLocks noGrp="1"/>
          </p:cNvSpPr>
          <p:nvPr>
            <p:ph type="dt" sz="half" idx="10"/>
          </p:nvPr>
        </p:nvSpPr>
        <p:spPr/>
        <p:txBody>
          <a:bodyPr/>
          <a:lstStyle/>
          <a:p>
            <a:fld id="{44B39080-DFB1-441D-A819-FA70432B1F20}" type="datetimeFigureOut">
              <a:rPr lang="x-none" smtClean="0"/>
              <a:t>10.04.2025</a:t>
            </a:fld>
            <a:endParaRPr lang="x-none"/>
          </a:p>
        </p:txBody>
      </p:sp>
      <p:sp>
        <p:nvSpPr>
          <p:cNvPr id="3" name="Нижний колонтитул 2">
            <a:extLst>
              <a:ext uri="{FF2B5EF4-FFF2-40B4-BE49-F238E27FC236}">
                <a16:creationId xmlns:a16="http://schemas.microsoft.com/office/drawing/2014/main" id="{44911AEB-B2B5-3F0F-2C9E-69BDBDA6F7AB}"/>
              </a:ext>
            </a:extLst>
          </p:cNvPr>
          <p:cNvSpPr>
            <a:spLocks noGrp="1"/>
          </p:cNvSpPr>
          <p:nvPr>
            <p:ph type="ftr" sz="quarter" idx="11"/>
          </p:nvPr>
        </p:nvSpPr>
        <p:spPr/>
        <p:txBody>
          <a:bodyPr/>
          <a:lstStyle/>
          <a:p>
            <a:endParaRPr lang="x-none"/>
          </a:p>
        </p:txBody>
      </p:sp>
      <p:sp>
        <p:nvSpPr>
          <p:cNvPr id="4" name="Номер слайда 3">
            <a:extLst>
              <a:ext uri="{FF2B5EF4-FFF2-40B4-BE49-F238E27FC236}">
                <a16:creationId xmlns:a16="http://schemas.microsoft.com/office/drawing/2014/main" id="{C19E78E7-55B8-BB16-2965-BA4DD3FA0A10}"/>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231540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DC6459-CF7D-86DD-85AA-4999A1B2DA6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Объект 2">
            <a:extLst>
              <a:ext uri="{FF2B5EF4-FFF2-40B4-BE49-F238E27FC236}">
                <a16:creationId xmlns:a16="http://schemas.microsoft.com/office/drawing/2014/main" id="{66EDD640-D5CC-A6EB-F36E-E3CC29CD5C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Текст 3">
            <a:extLst>
              <a:ext uri="{FF2B5EF4-FFF2-40B4-BE49-F238E27FC236}">
                <a16:creationId xmlns:a16="http://schemas.microsoft.com/office/drawing/2014/main" id="{0313F78B-5171-EDD8-8B86-FC6B95EF35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C9F84D2-538E-39A1-BD0E-EC525BD95140}"/>
              </a:ext>
            </a:extLst>
          </p:cNvPr>
          <p:cNvSpPr>
            <a:spLocks noGrp="1"/>
          </p:cNvSpPr>
          <p:nvPr>
            <p:ph type="dt" sz="half" idx="10"/>
          </p:nvPr>
        </p:nvSpPr>
        <p:spPr/>
        <p:txBody>
          <a:bodyPr/>
          <a:lstStyle/>
          <a:p>
            <a:fld id="{44B39080-DFB1-441D-A819-FA70432B1F20}" type="datetimeFigureOut">
              <a:rPr lang="x-none" smtClean="0"/>
              <a:t>10.04.2025</a:t>
            </a:fld>
            <a:endParaRPr lang="x-none"/>
          </a:p>
        </p:txBody>
      </p:sp>
      <p:sp>
        <p:nvSpPr>
          <p:cNvPr id="6" name="Нижний колонтитул 5">
            <a:extLst>
              <a:ext uri="{FF2B5EF4-FFF2-40B4-BE49-F238E27FC236}">
                <a16:creationId xmlns:a16="http://schemas.microsoft.com/office/drawing/2014/main" id="{BED96CF7-3871-19CF-92F0-59736B9F5BE2}"/>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id="{6257B2FC-7B1F-5D73-C8ED-8235622559F8}"/>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4067315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207F93-0B87-959A-C7C8-A36AC11C0E5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Рисунок 2">
            <a:extLst>
              <a:ext uri="{FF2B5EF4-FFF2-40B4-BE49-F238E27FC236}">
                <a16:creationId xmlns:a16="http://schemas.microsoft.com/office/drawing/2014/main" id="{A32168AD-EE4D-175B-E2C9-BB86CB4B11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Текст 3">
            <a:extLst>
              <a:ext uri="{FF2B5EF4-FFF2-40B4-BE49-F238E27FC236}">
                <a16:creationId xmlns:a16="http://schemas.microsoft.com/office/drawing/2014/main" id="{D0B13390-3C32-FC16-1B96-7F9C890281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2ECEB23-70AC-C412-9984-8B72A1DDC071}"/>
              </a:ext>
            </a:extLst>
          </p:cNvPr>
          <p:cNvSpPr>
            <a:spLocks noGrp="1"/>
          </p:cNvSpPr>
          <p:nvPr>
            <p:ph type="dt" sz="half" idx="10"/>
          </p:nvPr>
        </p:nvSpPr>
        <p:spPr/>
        <p:txBody>
          <a:bodyPr/>
          <a:lstStyle/>
          <a:p>
            <a:fld id="{44B39080-DFB1-441D-A819-FA70432B1F20}" type="datetimeFigureOut">
              <a:rPr lang="x-none" smtClean="0"/>
              <a:t>10.04.2025</a:t>
            </a:fld>
            <a:endParaRPr lang="x-none"/>
          </a:p>
        </p:txBody>
      </p:sp>
      <p:sp>
        <p:nvSpPr>
          <p:cNvPr id="6" name="Нижний колонтитул 5">
            <a:extLst>
              <a:ext uri="{FF2B5EF4-FFF2-40B4-BE49-F238E27FC236}">
                <a16:creationId xmlns:a16="http://schemas.microsoft.com/office/drawing/2014/main" id="{2BA0575E-ABC9-82A4-70CE-EE86ACD28086}"/>
              </a:ext>
            </a:extLst>
          </p:cNvPr>
          <p:cNvSpPr>
            <a:spLocks noGrp="1"/>
          </p:cNvSpPr>
          <p:nvPr>
            <p:ph type="ftr" sz="quarter" idx="11"/>
          </p:nvPr>
        </p:nvSpPr>
        <p:spPr/>
        <p:txBody>
          <a:bodyPr/>
          <a:lstStyle/>
          <a:p>
            <a:endParaRPr lang="x-none"/>
          </a:p>
        </p:txBody>
      </p:sp>
      <p:sp>
        <p:nvSpPr>
          <p:cNvPr id="7" name="Номер слайда 6">
            <a:extLst>
              <a:ext uri="{FF2B5EF4-FFF2-40B4-BE49-F238E27FC236}">
                <a16:creationId xmlns:a16="http://schemas.microsoft.com/office/drawing/2014/main" id="{A355B6F4-7AEA-C599-51F3-C9E9B74BAC1E}"/>
              </a:ext>
            </a:extLst>
          </p:cNvPr>
          <p:cNvSpPr>
            <a:spLocks noGrp="1"/>
          </p:cNvSpPr>
          <p:nvPr>
            <p:ph type="sldNum" sz="quarter" idx="12"/>
          </p:nvPr>
        </p:nvSpPr>
        <p:spPr/>
        <p:txBody>
          <a:bodyPr/>
          <a:lstStyle/>
          <a:p>
            <a:fld id="{610E3E06-9B0A-4EFF-8204-3446DC63D572}" type="slidenum">
              <a:rPr lang="x-none" smtClean="0"/>
              <a:t>‹#›</a:t>
            </a:fld>
            <a:endParaRPr lang="x-none"/>
          </a:p>
        </p:txBody>
      </p:sp>
    </p:spTree>
    <p:extLst>
      <p:ext uri="{BB962C8B-B14F-4D97-AF65-F5344CB8AC3E}">
        <p14:creationId xmlns:p14="http://schemas.microsoft.com/office/powerpoint/2010/main" val="4006438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Рисунок 7">
            <a:extLst>
              <a:ext uri="{FF2B5EF4-FFF2-40B4-BE49-F238E27FC236}">
                <a16:creationId xmlns:a16="http://schemas.microsoft.com/office/drawing/2014/main" id="{C1555E29-01B7-807F-FE7B-E7A01266A64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66" y="0"/>
            <a:ext cx="12189867" cy="6858000"/>
          </a:xfrm>
          <a:prstGeom prst="rect">
            <a:avLst/>
          </a:prstGeom>
        </p:spPr>
      </p:pic>
      <p:sp>
        <p:nvSpPr>
          <p:cNvPr id="2" name="Заголовок 1">
            <a:extLst>
              <a:ext uri="{FF2B5EF4-FFF2-40B4-BE49-F238E27FC236}">
                <a16:creationId xmlns:a16="http://schemas.microsoft.com/office/drawing/2014/main" id="{8DB223B4-6467-ADEB-C436-9FE4AEBE9F3B}"/>
              </a:ext>
            </a:extLst>
          </p:cNvPr>
          <p:cNvSpPr>
            <a:spLocks noGrp="1"/>
          </p:cNvSpPr>
          <p:nvPr>
            <p:ph type="title"/>
          </p:nvPr>
        </p:nvSpPr>
        <p:spPr>
          <a:xfrm>
            <a:off x="551875" y="392835"/>
            <a:ext cx="10515600" cy="512329"/>
          </a:xfrm>
          <a:prstGeom prst="rect">
            <a:avLst/>
          </a:prstGeom>
        </p:spPr>
        <p:txBody>
          <a:bodyPr vert="horz" lIns="91440" tIns="45720" rIns="91440" bIns="45720" rtlCol="0" anchor="ctr">
            <a:normAutofit/>
          </a:bodyPr>
          <a:lstStyle/>
          <a:p>
            <a:r>
              <a:rPr lang="ru-RU" dirty="0"/>
              <a:t>Образец заголовка</a:t>
            </a:r>
            <a:endParaRPr lang="x-none" dirty="0"/>
          </a:p>
        </p:txBody>
      </p:sp>
      <p:sp>
        <p:nvSpPr>
          <p:cNvPr id="3" name="Текст 2">
            <a:extLst>
              <a:ext uri="{FF2B5EF4-FFF2-40B4-BE49-F238E27FC236}">
                <a16:creationId xmlns:a16="http://schemas.microsoft.com/office/drawing/2014/main" id="{8ECF08A9-0BF0-2439-5D75-67CDB2457D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id="{D0E78A36-64E4-4699-C667-8333A49DCA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B39080-DFB1-441D-A819-FA70432B1F20}" type="datetimeFigureOut">
              <a:rPr lang="x-none" smtClean="0"/>
              <a:t>10.04.2025</a:t>
            </a:fld>
            <a:endParaRPr lang="x-none"/>
          </a:p>
        </p:txBody>
      </p:sp>
      <p:sp>
        <p:nvSpPr>
          <p:cNvPr id="5" name="Нижний колонтитул 4">
            <a:extLst>
              <a:ext uri="{FF2B5EF4-FFF2-40B4-BE49-F238E27FC236}">
                <a16:creationId xmlns:a16="http://schemas.microsoft.com/office/drawing/2014/main" id="{2B6FAA65-AB1A-7A66-49C4-08C255C6E3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Номер слайда 5">
            <a:extLst>
              <a:ext uri="{FF2B5EF4-FFF2-40B4-BE49-F238E27FC236}">
                <a16:creationId xmlns:a16="http://schemas.microsoft.com/office/drawing/2014/main" id="{E39B8856-CB31-2CA5-6597-468CAA0EB7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0E3E06-9B0A-4EFF-8204-3446DC63D572}" type="slidenum">
              <a:rPr lang="x-none" smtClean="0"/>
              <a:t>‹#›</a:t>
            </a:fld>
            <a:endParaRPr lang="x-none"/>
          </a:p>
        </p:txBody>
      </p:sp>
    </p:spTree>
    <p:extLst>
      <p:ext uri="{BB962C8B-B14F-4D97-AF65-F5344CB8AC3E}">
        <p14:creationId xmlns:p14="http://schemas.microsoft.com/office/powerpoint/2010/main" val="1980469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1F4E78"/>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tags" Target="../tags/tag28.xml"/><Relationship Id="rId13" Type="http://schemas.openxmlformats.org/officeDocument/2006/relationships/tags" Target="../tags/tag33.xml"/><Relationship Id="rId18" Type="http://schemas.openxmlformats.org/officeDocument/2006/relationships/tags" Target="../tags/tag38.xml"/><Relationship Id="rId3" Type="http://schemas.openxmlformats.org/officeDocument/2006/relationships/tags" Target="../tags/tag23.xml"/><Relationship Id="rId7" Type="http://schemas.openxmlformats.org/officeDocument/2006/relationships/tags" Target="../tags/tag27.xml"/><Relationship Id="rId12" Type="http://schemas.openxmlformats.org/officeDocument/2006/relationships/tags" Target="../tags/tag32.xml"/><Relationship Id="rId17" Type="http://schemas.openxmlformats.org/officeDocument/2006/relationships/tags" Target="../tags/tag37.xml"/><Relationship Id="rId2" Type="http://schemas.openxmlformats.org/officeDocument/2006/relationships/tags" Target="../tags/tag22.xml"/><Relationship Id="rId16" Type="http://schemas.openxmlformats.org/officeDocument/2006/relationships/tags" Target="../tags/tag36.xml"/><Relationship Id="rId1" Type="http://schemas.openxmlformats.org/officeDocument/2006/relationships/tags" Target="../tags/tag21.xml"/><Relationship Id="rId6" Type="http://schemas.openxmlformats.org/officeDocument/2006/relationships/tags" Target="../tags/tag26.xml"/><Relationship Id="rId11" Type="http://schemas.openxmlformats.org/officeDocument/2006/relationships/tags" Target="../tags/tag31.xml"/><Relationship Id="rId5" Type="http://schemas.openxmlformats.org/officeDocument/2006/relationships/tags" Target="../tags/tag25.xml"/><Relationship Id="rId15" Type="http://schemas.openxmlformats.org/officeDocument/2006/relationships/tags" Target="../tags/tag35.xml"/><Relationship Id="rId10" Type="http://schemas.openxmlformats.org/officeDocument/2006/relationships/tags" Target="../tags/tag30.xml"/><Relationship Id="rId19" Type="http://schemas.openxmlformats.org/officeDocument/2006/relationships/slideLayout" Target="../slideLayouts/slideLayout2.xml"/><Relationship Id="rId4" Type="http://schemas.openxmlformats.org/officeDocument/2006/relationships/tags" Target="../tags/tag24.xml"/><Relationship Id="rId9" Type="http://schemas.openxmlformats.org/officeDocument/2006/relationships/tags" Target="../tags/tag29.xml"/><Relationship Id="rId14" Type="http://schemas.openxmlformats.org/officeDocument/2006/relationships/tags" Target="../tags/tag34.xml"/></Relationships>
</file>

<file path=ppt/slides/_rels/slide2.xml.rels><?xml version="1.0" encoding="UTF-8" standalone="yes"?>
<Relationships xmlns="http://schemas.openxmlformats.org/package/2006/relationships"><Relationship Id="rId3" Type="http://schemas.openxmlformats.org/officeDocument/2006/relationships/hyperlink" Target="https://zakon.rada.gov.ua/laws/show/2145-19#Text" TargetMode="External"/><Relationship Id="rId2" Type="http://schemas.openxmlformats.org/officeDocument/2006/relationships/hyperlink" Target="https://zakon.rada.gov.ua/laws/show/2402-14#n9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zakon.rada.gov.ua/laws/show/2402-14#n9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zakon.rada.gov.ua/laws/show/2145-19#Tex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18" Type="http://schemas.openxmlformats.org/officeDocument/2006/relationships/tags" Target="../tags/tag18.xml"/><Relationship Id="rId3" Type="http://schemas.openxmlformats.org/officeDocument/2006/relationships/tags" Target="../tags/tag3.xml"/><Relationship Id="rId21" Type="http://schemas.openxmlformats.org/officeDocument/2006/relationships/slideLayout" Target="../slideLayouts/slideLayout2.xml"/><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tags" Target="../tags/tag17.xml"/><Relationship Id="rId2" Type="http://schemas.openxmlformats.org/officeDocument/2006/relationships/tags" Target="../tags/tag2.xml"/><Relationship Id="rId16" Type="http://schemas.openxmlformats.org/officeDocument/2006/relationships/tags" Target="../tags/tag16.xml"/><Relationship Id="rId20" Type="http://schemas.openxmlformats.org/officeDocument/2006/relationships/tags" Target="../tags/tag20.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tags" Target="../tags/tag15.xml"/><Relationship Id="rId10" Type="http://schemas.openxmlformats.org/officeDocument/2006/relationships/tags" Target="../tags/tag10.xml"/><Relationship Id="rId19" Type="http://schemas.openxmlformats.org/officeDocument/2006/relationships/tags" Target="../tags/tag19.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s>
</file>

<file path=ppt/slides/_rels/slide7.xml.rels><?xml version="1.0" encoding="UTF-8" standalone="yes"?>
<Relationships xmlns="http://schemas.openxmlformats.org/package/2006/relationships"><Relationship Id="rId2" Type="http://schemas.openxmlformats.org/officeDocument/2006/relationships/hyperlink" Target="https://zakon.rada.gov.ua/laws/show/2145-19#Tex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zakon.rada.gov.ua/laws/show/2145-19#Tex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1F372D-291F-E089-96D6-6047EFDCDD5D}"/>
              </a:ext>
            </a:extLst>
          </p:cNvPr>
          <p:cNvSpPr>
            <a:spLocks noGrp="1"/>
          </p:cNvSpPr>
          <p:nvPr>
            <p:ph type="ctrTitle"/>
          </p:nvPr>
        </p:nvSpPr>
        <p:spPr>
          <a:xfrm>
            <a:off x="295035" y="1568742"/>
            <a:ext cx="5090697" cy="4190528"/>
          </a:xfrm>
        </p:spPr>
        <p:txBody>
          <a:bodyPr>
            <a:noAutofit/>
          </a:bodyPr>
          <a:lstStyle/>
          <a:p>
            <a:pPr algn="ctr"/>
            <a:r>
              <a:rPr lang="ru-RU" sz="2800" dirty="0">
                <a:latin typeface="Times New Roman" panose="02020603050405020304" pitchFamily="18" charset="0"/>
                <a:cs typeface="Times New Roman" panose="02020603050405020304" pitchFamily="18" charset="0"/>
              </a:rPr>
              <a:t>Про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набрання </a:t>
            </a:r>
            <a:r>
              <a:rPr lang="ru-RU" sz="2800" dirty="0">
                <a:latin typeface="Times New Roman" panose="02020603050405020304" pitchFamily="18" charset="0"/>
                <a:cs typeface="Times New Roman" panose="02020603050405020304" pitchFamily="18" charset="0"/>
              </a:rPr>
              <a:t>чинності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Закону </a:t>
            </a:r>
            <a:r>
              <a:rPr lang="ru-RU" sz="2800" dirty="0">
                <a:latin typeface="Times New Roman" panose="02020603050405020304" pitchFamily="18" charset="0"/>
                <a:cs typeface="Times New Roman" panose="02020603050405020304" pitchFamily="18" charset="0"/>
              </a:rPr>
              <a:t>України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a:t>
            </a:r>
            <a:r>
              <a:rPr lang="ru-RU" sz="2800" dirty="0">
                <a:latin typeface="Times New Roman" panose="02020603050405020304" pitchFamily="18" charset="0"/>
                <a:cs typeface="Times New Roman" panose="02020603050405020304" pitchFamily="18" charset="0"/>
              </a:rPr>
              <a:t>Про внесення змін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до </a:t>
            </a:r>
            <a:r>
              <a:rPr lang="ru-RU" sz="2800" dirty="0">
                <a:latin typeface="Times New Roman" panose="02020603050405020304" pitchFamily="18" charset="0"/>
                <a:cs typeface="Times New Roman" panose="02020603050405020304" pitchFamily="18" charset="0"/>
              </a:rPr>
              <a:t>деяких законів України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щодо </a:t>
            </a:r>
            <a:r>
              <a:rPr lang="ru-RU" sz="2800" dirty="0">
                <a:latin typeface="Times New Roman" panose="02020603050405020304" pitchFamily="18" charset="0"/>
                <a:cs typeface="Times New Roman" panose="02020603050405020304" pitchFamily="18" charset="0"/>
              </a:rPr>
              <a:t>запобігання насильству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та </a:t>
            </a:r>
            <a:r>
              <a:rPr lang="ru-RU" sz="2800" dirty="0">
                <a:latin typeface="Times New Roman" panose="02020603050405020304" pitchFamily="18" charset="0"/>
                <a:cs typeface="Times New Roman" panose="02020603050405020304" pitchFamily="18" charset="0"/>
              </a:rPr>
              <a:t>унеможливлення </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жорстокого </a:t>
            </a:r>
            <a:r>
              <a:rPr lang="ru-RU" sz="2800" dirty="0">
                <a:latin typeface="Times New Roman" panose="02020603050405020304" pitchFamily="18" charset="0"/>
                <a:cs typeface="Times New Roman" panose="02020603050405020304" pitchFamily="18" charset="0"/>
              </a:rPr>
              <a:t>поводження з дітьми»</a:t>
            </a:r>
            <a:endParaRPr lang="x-none" sz="28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92279" y="6499971"/>
            <a:ext cx="5805182" cy="307777"/>
          </a:xfrm>
          <a:prstGeom prst="rect">
            <a:avLst/>
          </a:prstGeom>
          <a:noFill/>
        </p:spPr>
        <p:txBody>
          <a:bodyPr wrap="square" rtlCol="0">
            <a:spAutoFit/>
          </a:bodyPr>
          <a:lstStyle/>
          <a:p>
            <a:r>
              <a:rPr lang="uk-UA" sz="1400" dirty="0" smtClean="0">
                <a:latin typeface="Times New Roman" panose="02020603050405020304" pitchFamily="18" charset="0"/>
                <a:cs typeface="Times New Roman" panose="02020603050405020304" pitchFamily="18" charset="0"/>
              </a:rPr>
              <a:t>Головний спеціаліст відділу освіти, молоді та спорту  - Тетяна Слободян</a:t>
            </a:r>
            <a:endParaRPr lang="uk-UA"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295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5069" y="1309266"/>
            <a:ext cx="10657446" cy="2785378"/>
          </a:xfrm>
          <a:prstGeom prst="rect">
            <a:avLst/>
          </a:prstGeom>
          <a:noFill/>
        </p:spPr>
        <p:txBody>
          <a:bodyPr wrap="square" rtlCol="0">
            <a:spAutoFit/>
          </a:bodyPr>
          <a:lstStyle/>
          <a:p>
            <a:pPr algn="just"/>
            <a:r>
              <a:rPr lang="uk-UA" sz="2500" dirty="0" smtClean="0">
                <a:latin typeface="Times New Roman" panose="02020603050405020304" pitchFamily="18" charset="0"/>
                <a:cs typeface="Times New Roman" panose="02020603050405020304" pitchFamily="18" charset="0"/>
              </a:rPr>
              <a:t>Нагадуємо, що неповідомлення поліції про булінг несе за собою покарання.</a:t>
            </a:r>
          </a:p>
          <a:p>
            <a:pPr algn="just"/>
            <a:r>
              <a:rPr lang="uk-UA" sz="2500" dirty="0" smtClean="0">
                <a:latin typeface="Times New Roman" panose="02020603050405020304" pitchFamily="18" charset="0"/>
                <a:cs typeface="Times New Roman" panose="02020603050405020304" pitchFamily="18" charset="0"/>
              </a:rPr>
              <a:t>Якщо керівник закладу освіти не повідомив поліцію про випадки булінгу учасника освітнього процесу – це карається  штрафом від п</a:t>
            </a:r>
            <a:r>
              <a:rPr lang="en-US" sz="2500" dirty="0" smtClean="0">
                <a:latin typeface="Times New Roman" panose="02020603050405020304" pitchFamily="18" charset="0"/>
                <a:cs typeface="Times New Roman" panose="02020603050405020304" pitchFamily="18" charset="0"/>
              </a:rPr>
              <a:t>’</a:t>
            </a:r>
            <a:r>
              <a:rPr lang="uk-UA" sz="2500" dirty="0" smtClean="0">
                <a:latin typeface="Times New Roman" panose="02020603050405020304" pitchFamily="18" charset="0"/>
                <a:cs typeface="Times New Roman" panose="02020603050405020304" pitchFamily="18" charset="0"/>
              </a:rPr>
              <a:t>ятдесяти до ста неоподаткованих мінімумів доходів громадян  (від 850 до 1700 грн.) або виправними роботами на строк до одного місяця з відрахуванням до 20% заробітку (стаття 173-4 Кодексу України про адміністративні правопорушення).</a:t>
            </a:r>
            <a:endParaRPr lang="uk-UA" sz="2500" dirty="0">
              <a:latin typeface="Times New Roman" panose="02020603050405020304" pitchFamily="18" charset="0"/>
              <a:cs typeface="Times New Roman" panose="02020603050405020304" pitchFamily="18" charset="0"/>
            </a:endParaRPr>
          </a:p>
        </p:txBody>
      </p:sp>
      <p:grpSp>
        <p:nvGrpSpPr>
          <p:cNvPr id="3" name="íṥľïďé">
            <a:extLst>
              <a:ext uri="{FF2B5EF4-FFF2-40B4-BE49-F238E27FC236}">
                <a16:creationId xmlns:a16="http://schemas.microsoft.com/office/drawing/2014/main" id="{440C74C6-ED27-F9B1-9678-945A07863E71}"/>
              </a:ext>
            </a:extLst>
          </p:cNvPr>
          <p:cNvGrpSpPr/>
          <p:nvPr/>
        </p:nvGrpSpPr>
        <p:grpSpPr>
          <a:xfrm>
            <a:off x="8741329" y="3981736"/>
            <a:ext cx="3260846" cy="2703453"/>
            <a:chOff x="3823249" y="1888869"/>
            <a:chExt cx="4469377" cy="3371835"/>
          </a:xfrm>
        </p:grpSpPr>
        <p:sp>
          <p:nvSpPr>
            <p:cNvPr id="4" name="PA-ïṧḷîḋè">
              <a:extLst>
                <a:ext uri="{FF2B5EF4-FFF2-40B4-BE49-F238E27FC236}">
                  <a16:creationId xmlns:a16="http://schemas.microsoft.com/office/drawing/2014/main" id="{10FC7FD6-D353-76E6-5718-DCB4F9F8FF93}"/>
                </a:ext>
              </a:extLst>
            </p:cNvPr>
            <p:cNvSpPr/>
            <p:nvPr>
              <p:custDataLst>
                <p:tags r:id="rId1"/>
              </p:custDataLst>
            </p:nvPr>
          </p:nvSpPr>
          <p:spPr bwMode="auto">
            <a:xfrm>
              <a:off x="3881207" y="4306031"/>
              <a:ext cx="1404130" cy="756743"/>
            </a:xfrm>
            <a:custGeom>
              <a:avLst/>
              <a:gdLst>
                <a:gd name="T0" fmla="*/ 0 w 1284"/>
                <a:gd name="T1" fmla="*/ 285 h 692"/>
                <a:gd name="T2" fmla="*/ 1034 w 1284"/>
                <a:gd name="T3" fmla="*/ 0 h 692"/>
                <a:gd name="T4" fmla="*/ 1284 w 1284"/>
                <a:gd name="T5" fmla="*/ 173 h 692"/>
                <a:gd name="T6" fmla="*/ 1056 w 1284"/>
                <a:gd name="T7" fmla="*/ 692 h 692"/>
                <a:gd name="T8" fmla="*/ 918 w 1284"/>
                <a:gd name="T9" fmla="*/ 644 h 692"/>
                <a:gd name="T10" fmla="*/ 132 w 1284"/>
                <a:gd name="T11" fmla="*/ 328 h 692"/>
                <a:gd name="T12" fmla="*/ 0 w 1284"/>
                <a:gd name="T13" fmla="*/ 285 h 692"/>
              </a:gdLst>
              <a:ahLst/>
              <a:cxnLst>
                <a:cxn ang="0">
                  <a:pos x="T0" y="T1"/>
                </a:cxn>
                <a:cxn ang="0">
                  <a:pos x="T2" y="T3"/>
                </a:cxn>
                <a:cxn ang="0">
                  <a:pos x="T4" y="T5"/>
                </a:cxn>
                <a:cxn ang="0">
                  <a:pos x="T6" y="T7"/>
                </a:cxn>
                <a:cxn ang="0">
                  <a:pos x="T8" y="T9"/>
                </a:cxn>
                <a:cxn ang="0">
                  <a:pos x="T10" y="T11"/>
                </a:cxn>
                <a:cxn ang="0">
                  <a:pos x="T12" y="T13"/>
                </a:cxn>
              </a:cxnLst>
              <a:rect l="0" t="0" r="r" b="b"/>
              <a:pathLst>
                <a:path w="1284" h="692">
                  <a:moveTo>
                    <a:pt x="0" y="285"/>
                  </a:moveTo>
                  <a:lnTo>
                    <a:pt x="1034" y="0"/>
                  </a:lnTo>
                  <a:lnTo>
                    <a:pt x="1284" y="173"/>
                  </a:lnTo>
                  <a:lnTo>
                    <a:pt x="1056" y="692"/>
                  </a:lnTo>
                  <a:lnTo>
                    <a:pt x="918" y="644"/>
                  </a:lnTo>
                  <a:lnTo>
                    <a:pt x="132" y="328"/>
                  </a:lnTo>
                  <a:lnTo>
                    <a:pt x="0" y="285"/>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5" name="PA-ísļíḋe">
              <a:extLst>
                <a:ext uri="{FF2B5EF4-FFF2-40B4-BE49-F238E27FC236}">
                  <a16:creationId xmlns:a16="http://schemas.microsoft.com/office/drawing/2014/main" id="{851B079B-4E0E-2B7C-5AB0-5168E63E50C1}"/>
                </a:ext>
              </a:extLst>
            </p:cNvPr>
            <p:cNvSpPr/>
            <p:nvPr>
              <p:custDataLst>
                <p:tags r:id="rId2"/>
              </p:custDataLst>
            </p:nvPr>
          </p:nvSpPr>
          <p:spPr bwMode="auto">
            <a:xfrm>
              <a:off x="3823249" y="4323523"/>
              <a:ext cx="4389548" cy="837667"/>
            </a:xfrm>
            <a:custGeom>
              <a:avLst/>
              <a:gdLst>
                <a:gd name="T0" fmla="*/ 691 w 2666"/>
                <a:gd name="T1" fmla="*/ 318 h 508"/>
                <a:gd name="T2" fmla="*/ 0 w 2666"/>
                <a:gd name="T3" fmla="*/ 48 h 508"/>
                <a:gd name="T4" fmla="*/ 0 w 2666"/>
                <a:gd name="T5" fmla="*/ 130 h 508"/>
                <a:gd name="T6" fmla="*/ 640 w 2666"/>
                <a:gd name="T7" fmla="*/ 370 h 508"/>
                <a:gd name="T8" fmla="*/ 1628 w 2666"/>
                <a:gd name="T9" fmla="*/ 508 h 508"/>
                <a:gd name="T10" fmla="*/ 2666 w 2666"/>
                <a:gd name="T11" fmla="*/ 121 h 508"/>
                <a:gd name="T12" fmla="*/ 2664 w 2666"/>
                <a:gd name="T13" fmla="*/ 59 h 508"/>
                <a:gd name="T14" fmla="*/ 1259 w 2666"/>
                <a:gd name="T15" fmla="*/ 57 h 508"/>
                <a:gd name="T16" fmla="*/ 691 w 2666"/>
                <a:gd name="T17" fmla="*/ 318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66" h="508">
                  <a:moveTo>
                    <a:pt x="691" y="318"/>
                  </a:moveTo>
                  <a:cubicBezTo>
                    <a:pt x="691" y="318"/>
                    <a:pt x="301" y="0"/>
                    <a:pt x="0" y="48"/>
                  </a:cubicBezTo>
                  <a:cubicBezTo>
                    <a:pt x="0" y="130"/>
                    <a:pt x="0" y="130"/>
                    <a:pt x="0" y="130"/>
                  </a:cubicBezTo>
                  <a:cubicBezTo>
                    <a:pt x="0" y="130"/>
                    <a:pt x="352" y="107"/>
                    <a:pt x="640" y="370"/>
                  </a:cubicBezTo>
                  <a:cubicBezTo>
                    <a:pt x="1628" y="508"/>
                    <a:pt x="1628" y="508"/>
                    <a:pt x="1628" y="508"/>
                  </a:cubicBezTo>
                  <a:cubicBezTo>
                    <a:pt x="2666" y="121"/>
                    <a:pt x="2666" y="121"/>
                    <a:pt x="2666" y="121"/>
                  </a:cubicBezTo>
                  <a:cubicBezTo>
                    <a:pt x="2664" y="59"/>
                    <a:pt x="2664" y="59"/>
                    <a:pt x="2664" y="59"/>
                  </a:cubicBezTo>
                  <a:cubicBezTo>
                    <a:pt x="1259" y="57"/>
                    <a:pt x="1259" y="57"/>
                    <a:pt x="1259" y="57"/>
                  </a:cubicBezTo>
                  <a:lnTo>
                    <a:pt x="691" y="318"/>
                  </a:lnTo>
                  <a:close/>
                </a:path>
              </a:pathLst>
            </a:custGeom>
            <a:solidFill>
              <a:schemeClr val="tx1">
                <a:lumMod val="50000"/>
                <a:lumOff val="50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7" name="PA-îṧļïḓe">
              <a:extLst>
                <a:ext uri="{FF2B5EF4-FFF2-40B4-BE49-F238E27FC236}">
                  <a16:creationId xmlns:a16="http://schemas.microsoft.com/office/drawing/2014/main" id="{6CCD141C-6EFB-5E41-CBC9-BD2148BCE71A}"/>
                </a:ext>
              </a:extLst>
            </p:cNvPr>
            <p:cNvSpPr/>
            <p:nvPr>
              <p:custDataLst>
                <p:tags r:id="rId3"/>
              </p:custDataLst>
            </p:nvPr>
          </p:nvSpPr>
          <p:spPr bwMode="auto">
            <a:xfrm>
              <a:off x="5036006" y="4453658"/>
              <a:ext cx="3256620" cy="807046"/>
            </a:xfrm>
            <a:custGeom>
              <a:avLst/>
              <a:gdLst>
                <a:gd name="T0" fmla="*/ 0 w 2978"/>
                <a:gd name="T1" fmla="*/ 557 h 738"/>
                <a:gd name="T2" fmla="*/ 1416 w 2978"/>
                <a:gd name="T3" fmla="*/ 738 h 738"/>
                <a:gd name="T4" fmla="*/ 2978 w 2978"/>
                <a:gd name="T5" fmla="*/ 166 h 738"/>
                <a:gd name="T6" fmla="*/ 1580 w 2978"/>
                <a:gd name="T7" fmla="*/ 0 h 738"/>
                <a:gd name="T8" fmla="*/ 0 w 2978"/>
                <a:gd name="T9" fmla="*/ 557 h 738"/>
              </a:gdLst>
              <a:ahLst/>
              <a:cxnLst>
                <a:cxn ang="0">
                  <a:pos x="T0" y="T1"/>
                </a:cxn>
                <a:cxn ang="0">
                  <a:pos x="T2" y="T3"/>
                </a:cxn>
                <a:cxn ang="0">
                  <a:pos x="T4" y="T5"/>
                </a:cxn>
                <a:cxn ang="0">
                  <a:pos x="T6" y="T7"/>
                </a:cxn>
                <a:cxn ang="0">
                  <a:pos x="T8" y="T9"/>
                </a:cxn>
              </a:cxnLst>
              <a:rect l="0" t="0" r="r" b="b"/>
              <a:pathLst>
                <a:path w="2978" h="738">
                  <a:moveTo>
                    <a:pt x="0" y="557"/>
                  </a:moveTo>
                  <a:lnTo>
                    <a:pt x="1416" y="738"/>
                  </a:lnTo>
                  <a:lnTo>
                    <a:pt x="2978" y="166"/>
                  </a:lnTo>
                  <a:lnTo>
                    <a:pt x="1580" y="0"/>
                  </a:lnTo>
                  <a:lnTo>
                    <a:pt x="0" y="557"/>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8" name="PA-iṩḻïdé">
              <a:extLst>
                <a:ext uri="{FF2B5EF4-FFF2-40B4-BE49-F238E27FC236}">
                  <a16:creationId xmlns:a16="http://schemas.microsoft.com/office/drawing/2014/main" id="{AFE2CDC4-7B5D-C2EA-4BAD-4A4B042E3825}"/>
                </a:ext>
              </a:extLst>
            </p:cNvPr>
            <p:cNvSpPr/>
            <p:nvPr>
              <p:custDataLst>
                <p:tags r:id="rId4"/>
              </p:custDataLst>
            </p:nvPr>
          </p:nvSpPr>
          <p:spPr bwMode="auto">
            <a:xfrm>
              <a:off x="5036006" y="4453658"/>
              <a:ext cx="3209597" cy="694410"/>
            </a:xfrm>
            <a:custGeom>
              <a:avLst/>
              <a:gdLst>
                <a:gd name="T0" fmla="*/ 0 w 2935"/>
                <a:gd name="T1" fmla="*/ 557 h 635"/>
                <a:gd name="T2" fmla="*/ 1373 w 2935"/>
                <a:gd name="T3" fmla="*/ 635 h 635"/>
                <a:gd name="T4" fmla="*/ 2935 w 2935"/>
                <a:gd name="T5" fmla="*/ 64 h 635"/>
                <a:gd name="T6" fmla="*/ 1580 w 2935"/>
                <a:gd name="T7" fmla="*/ 0 h 635"/>
                <a:gd name="T8" fmla="*/ 0 w 2935"/>
                <a:gd name="T9" fmla="*/ 557 h 635"/>
              </a:gdLst>
              <a:ahLst/>
              <a:cxnLst>
                <a:cxn ang="0">
                  <a:pos x="T0" y="T1"/>
                </a:cxn>
                <a:cxn ang="0">
                  <a:pos x="T2" y="T3"/>
                </a:cxn>
                <a:cxn ang="0">
                  <a:pos x="T4" y="T5"/>
                </a:cxn>
                <a:cxn ang="0">
                  <a:pos x="T6" y="T7"/>
                </a:cxn>
                <a:cxn ang="0">
                  <a:pos x="T8" y="T9"/>
                </a:cxn>
              </a:cxnLst>
              <a:rect l="0" t="0" r="r" b="b"/>
              <a:pathLst>
                <a:path w="2935" h="635">
                  <a:moveTo>
                    <a:pt x="0" y="557"/>
                  </a:moveTo>
                  <a:lnTo>
                    <a:pt x="1373" y="635"/>
                  </a:lnTo>
                  <a:lnTo>
                    <a:pt x="2935" y="64"/>
                  </a:lnTo>
                  <a:lnTo>
                    <a:pt x="1580" y="0"/>
                  </a:lnTo>
                  <a:lnTo>
                    <a:pt x="0" y="557"/>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9" name="PA-îṡḷiḍé">
              <a:extLst>
                <a:ext uri="{FF2B5EF4-FFF2-40B4-BE49-F238E27FC236}">
                  <a16:creationId xmlns:a16="http://schemas.microsoft.com/office/drawing/2014/main" id="{A301D95D-F588-C1BD-F5A6-FD948F4DDA6A}"/>
                </a:ext>
              </a:extLst>
            </p:cNvPr>
            <p:cNvSpPr/>
            <p:nvPr>
              <p:custDataLst>
                <p:tags r:id="rId5"/>
              </p:custDataLst>
            </p:nvPr>
          </p:nvSpPr>
          <p:spPr bwMode="auto">
            <a:xfrm>
              <a:off x="5055690" y="4411009"/>
              <a:ext cx="3157106" cy="662697"/>
            </a:xfrm>
            <a:custGeom>
              <a:avLst/>
              <a:gdLst>
                <a:gd name="T0" fmla="*/ 1037 w 1917"/>
                <a:gd name="T1" fmla="*/ 26 h 402"/>
                <a:gd name="T2" fmla="*/ 1917 w 1917"/>
                <a:gd name="T3" fmla="*/ 0 h 402"/>
                <a:gd name="T4" fmla="*/ 906 w 1917"/>
                <a:gd name="T5" fmla="*/ 402 h 402"/>
                <a:gd name="T6" fmla="*/ 0 w 1917"/>
                <a:gd name="T7" fmla="*/ 391 h 402"/>
                <a:gd name="T8" fmla="*/ 1037 w 1917"/>
                <a:gd name="T9" fmla="*/ 26 h 402"/>
              </a:gdLst>
              <a:ahLst/>
              <a:cxnLst>
                <a:cxn ang="0">
                  <a:pos x="T0" y="T1"/>
                </a:cxn>
                <a:cxn ang="0">
                  <a:pos x="T2" y="T3"/>
                </a:cxn>
                <a:cxn ang="0">
                  <a:pos x="T4" y="T5"/>
                </a:cxn>
                <a:cxn ang="0">
                  <a:pos x="T6" y="T7"/>
                </a:cxn>
                <a:cxn ang="0">
                  <a:pos x="T8" y="T9"/>
                </a:cxn>
              </a:cxnLst>
              <a:rect l="0" t="0" r="r" b="b"/>
              <a:pathLst>
                <a:path w="1917" h="402">
                  <a:moveTo>
                    <a:pt x="1037" y="26"/>
                  </a:moveTo>
                  <a:cubicBezTo>
                    <a:pt x="1037" y="26"/>
                    <a:pt x="1702" y="68"/>
                    <a:pt x="1917" y="0"/>
                  </a:cubicBezTo>
                  <a:cubicBezTo>
                    <a:pt x="906" y="402"/>
                    <a:pt x="906" y="402"/>
                    <a:pt x="906" y="402"/>
                  </a:cubicBezTo>
                  <a:cubicBezTo>
                    <a:pt x="0" y="391"/>
                    <a:pt x="0" y="391"/>
                    <a:pt x="0" y="391"/>
                  </a:cubicBezTo>
                  <a:lnTo>
                    <a:pt x="1037" y="26"/>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10" name="PA-iṧḷíḋe">
              <a:extLst>
                <a:ext uri="{FF2B5EF4-FFF2-40B4-BE49-F238E27FC236}">
                  <a16:creationId xmlns:a16="http://schemas.microsoft.com/office/drawing/2014/main" id="{B006AC00-3385-7028-3EB7-FBF8061AABF5}"/>
                </a:ext>
              </a:extLst>
            </p:cNvPr>
            <p:cNvSpPr/>
            <p:nvPr>
              <p:custDataLst>
                <p:tags r:id="rId6"/>
              </p:custDataLst>
            </p:nvPr>
          </p:nvSpPr>
          <p:spPr bwMode="auto">
            <a:xfrm>
              <a:off x="3901984" y="3762530"/>
              <a:ext cx="2861845" cy="1300241"/>
            </a:xfrm>
            <a:custGeom>
              <a:avLst/>
              <a:gdLst>
                <a:gd name="T0" fmla="*/ 689 w 1738"/>
                <a:gd name="T1" fmla="*/ 788 h 788"/>
                <a:gd name="T2" fmla="*/ 0 w 1738"/>
                <a:gd name="T3" fmla="*/ 465 h 788"/>
                <a:gd name="T4" fmla="*/ 1250 w 1738"/>
                <a:gd name="T5" fmla="*/ 0 h 788"/>
                <a:gd name="T6" fmla="*/ 1738 w 1738"/>
                <a:gd name="T7" fmla="*/ 419 h 788"/>
                <a:gd name="T8" fmla="*/ 689 w 1738"/>
                <a:gd name="T9" fmla="*/ 788 h 788"/>
              </a:gdLst>
              <a:ahLst/>
              <a:cxnLst>
                <a:cxn ang="0">
                  <a:pos x="T0" y="T1"/>
                </a:cxn>
                <a:cxn ang="0">
                  <a:pos x="T2" y="T3"/>
                </a:cxn>
                <a:cxn ang="0">
                  <a:pos x="T4" y="T5"/>
                </a:cxn>
                <a:cxn ang="0">
                  <a:pos x="T6" y="T7"/>
                </a:cxn>
                <a:cxn ang="0">
                  <a:pos x="T8" y="T9"/>
                </a:cxn>
              </a:cxnLst>
              <a:rect l="0" t="0" r="r" b="b"/>
              <a:pathLst>
                <a:path w="1738" h="788">
                  <a:moveTo>
                    <a:pt x="689" y="788"/>
                  </a:moveTo>
                  <a:cubicBezTo>
                    <a:pt x="689" y="788"/>
                    <a:pt x="332" y="453"/>
                    <a:pt x="0" y="465"/>
                  </a:cubicBezTo>
                  <a:cubicBezTo>
                    <a:pt x="1250" y="0"/>
                    <a:pt x="1250" y="0"/>
                    <a:pt x="1250" y="0"/>
                  </a:cubicBezTo>
                  <a:cubicBezTo>
                    <a:pt x="1250" y="0"/>
                    <a:pt x="1647" y="16"/>
                    <a:pt x="1738" y="419"/>
                  </a:cubicBezTo>
                  <a:lnTo>
                    <a:pt x="689" y="788"/>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11" name="PA-íšḻîďe">
              <a:extLst>
                <a:ext uri="{FF2B5EF4-FFF2-40B4-BE49-F238E27FC236}">
                  <a16:creationId xmlns:a16="http://schemas.microsoft.com/office/drawing/2014/main" id="{2C8139A1-754B-4A0B-DC91-EF3FC778CCE9}"/>
                </a:ext>
              </a:extLst>
            </p:cNvPr>
            <p:cNvSpPr/>
            <p:nvPr>
              <p:custDataLst>
                <p:tags r:id="rId7"/>
              </p:custDataLst>
            </p:nvPr>
          </p:nvSpPr>
          <p:spPr bwMode="auto">
            <a:xfrm>
              <a:off x="3917294" y="3658642"/>
              <a:ext cx="2846535" cy="1404130"/>
            </a:xfrm>
            <a:custGeom>
              <a:avLst/>
              <a:gdLst>
                <a:gd name="T0" fmla="*/ 680 w 1729"/>
                <a:gd name="T1" fmla="*/ 851 h 851"/>
                <a:gd name="T2" fmla="*/ 0 w 1729"/>
                <a:gd name="T3" fmla="*/ 480 h 851"/>
                <a:gd name="T4" fmla="*/ 1243 w 1729"/>
                <a:gd name="T5" fmla="*/ 0 h 851"/>
                <a:gd name="T6" fmla="*/ 1729 w 1729"/>
                <a:gd name="T7" fmla="*/ 482 h 851"/>
                <a:gd name="T8" fmla="*/ 680 w 1729"/>
                <a:gd name="T9" fmla="*/ 851 h 851"/>
              </a:gdLst>
              <a:ahLst/>
              <a:cxnLst>
                <a:cxn ang="0">
                  <a:pos x="T0" y="T1"/>
                </a:cxn>
                <a:cxn ang="0">
                  <a:pos x="T2" y="T3"/>
                </a:cxn>
                <a:cxn ang="0">
                  <a:pos x="T4" y="T5"/>
                </a:cxn>
                <a:cxn ang="0">
                  <a:pos x="T6" y="T7"/>
                </a:cxn>
                <a:cxn ang="0">
                  <a:pos x="T8" y="T9"/>
                </a:cxn>
              </a:cxnLst>
              <a:rect l="0" t="0" r="r" b="b"/>
              <a:pathLst>
                <a:path w="1729" h="851">
                  <a:moveTo>
                    <a:pt x="680" y="851"/>
                  </a:moveTo>
                  <a:cubicBezTo>
                    <a:pt x="680" y="851"/>
                    <a:pt x="420" y="471"/>
                    <a:pt x="0" y="480"/>
                  </a:cubicBezTo>
                  <a:cubicBezTo>
                    <a:pt x="1243" y="0"/>
                    <a:pt x="1243" y="0"/>
                    <a:pt x="1243" y="0"/>
                  </a:cubicBezTo>
                  <a:cubicBezTo>
                    <a:pt x="1243" y="0"/>
                    <a:pt x="1574" y="109"/>
                    <a:pt x="1729" y="482"/>
                  </a:cubicBezTo>
                  <a:lnTo>
                    <a:pt x="680" y="851"/>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12" name="PA-ïSľïďé">
              <a:extLst>
                <a:ext uri="{FF2B5EF4-FFF2-40B4-BE49-F238E27FC236}">
                  <a16:creationId xmlns:a16="http://schemas.microsoft.com/office/drawing/2014/main" id="{B3CD2475-CDAC-4809-B79D-93B41084D36A}"/>
                </a:ext>
              </a:extLst>
            </p:cNvPr>
            <p:cNvSpPr/>
            <p:nvPr>
              <p:custDataLst>
                <p:tags r:id="rId8"/>
              </p:custDataLst>
            </p:nvPr>
          </p:nvSpPr>
          <p:spPr bwMode="auto">
            <a:xfrm>
              <a:off x="4000405" y="3582093"/>
              <a:ext cx="2763425" cy="1480679"/>
            </a:xfrm>
            <a:custGeom>
              <a:avLst/>
              <a:gdLst>
                <a:gd name="T0" fmla="*/ 629 w 1678"/>
                <a:gd name="T1" fmla="*/ 898 h 898"/>
                <a:gd name="T2" fmla="*/ 0 w 1678"/>
                <a:gd name="T3" fmla="*/ 434 h 898"/>
                <a:gd name="T4" fmla="*/ 1170 w 1678"/>
                <a:gd name="T5" fmla="*/ 0 h 898"/>
                <a:gd name="T6" fmla="*/ 1678 w 1678"/>
                <a:gd name="T7" fmla="*/ 529 h 898"/>
                <a:gd name="T8" fmla="*/ 629 w 1678"/>
                <a:gd name="T9" fmla="*/ 898 h 898"/>
              </a:gdLst>
              <a:ahLst/>
              <a:cxnLst>
                <a:cxn ang="0">
                  <a:pos x="T0" y="T1"/>
                </a:cxn>
                <a:cxn ang="0">
                  <a:pos x="T2" y="T3"/>
                </a:cxn>
                <a:cxn ang="0">
                  <a:pos x="T4" y="T5"/>
                </a:cxn>
                <a:cxn ang="0">
                  <a:pos x="T6" y="T7"/>
                </a:cxn>
                <a:cxn ang="0">
                  <a:pos x="T8" y="T9"/>
                </a:cxn>
              </a:cxnLst>
              <a:rect l="0" t="0" r="r" b="b"/>
              <a:pathLst>
                <a:path w="1678" h="898">
                  <a:moveTo>
                    <a:pt x="629" y="898"/>
                  </a:moveTo>
                  <a:cubicBezTo>
                    <a:pt x="629" y="898"/>
                    <a:pt x="499" y="428"/>
                    <a:pt x="0" y="434"/>
                  </a:cubicBezTo>
                  <a:cubicBezTo>
                    <a:pt x="1170" y="0"/>
                    <a:pt x="1170" y="0"/>
                    <a:pt x="1170" y="0"/>
                  </a:cubicBezTo>
                  <a:cubicBezTo>
                    <a:pt x="1170" y="0"/>
                    <a:pt x="1602" y="41"/>
                    <a:pt x="1678" y="529"/>
                  </a:cubicBezTo>
                  <a:lnTo>
                    <a:pt x="629" y="898"/>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13" name="PA-îṣľiḓé">
              <a:extLst>
                <a:ext uri="{FF2B5EF4-FFF2-40B4-BE49-F238E27FC236}">
                  <a16:creationId xmlns:a16="http://schemas.microsoft.com/office/drawing/2014/main" id="{CA944A14-ED0C-2F67-4866-1A7677C410C0}"/>
                </a:ext>
              </a:extLst>
            </p:cNvPr>
            <p:cNvSpPr/>
            <p:nvPr>
              <p:custDataLst>
                <p:tags r:id="rId9"/>
              </p:custDataLst>
            </p:nvPr>
          </p:nvSpPr>
          <p:spPr bwMode="auto">
            <a:xfrm>
              <a:off x="5856693" y="3241220"/>
              <a:ext cx="1022151" cy="1138624"/>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rgbClr val="1F4E78"/>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14" name="PA-ïsļiďê">
              <a:extLst>
                <a:ext uri="{FF2B5EF4-FFF2-40B4-BE49-F238E27FC236}">
                  <a16:creationId xmlns:a16="http://schemas.microsoft.com/office/drawing/2014/main" id="{71DE5422-37AF-852E-5831-0B64F8836CAB}"/>
                </a:ext>
              </a:extLst>
            </p:cNvPr>
            <p:cNvSpPr/>
            <p:nvPr>
              <p:custDataLst>
                <p:tags r:id="rId10"/>
              </p:custDataLst>
            </p:nvPr>
          </p:nvSpPr>
          <p:spPr bwMode="auto">
            <a:xfrm flipH="1">
              <a:off x="6272943" y="2705469"/>
              <a:ext cx="532146" cy="592788"/>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15" name="PA-îṡļïḋè">
              <a:extLst>
                <a:ext uri="{FF2B5EF4-FFF2-40B4-BE49-F238E27FC236}">
                  <a16:creationId xmlns:a16="http://schemas.microsoft.com/office/drawing/2014/main" id="{5F026235-96C8-5A97-2938-F9A92D304F22}"/>
                </a:ext>
              </a:extLst>
            </p:cNvPr>
            <p:cNvSpPr/>
            <p:nvPr>
              <p:custDataLst>
                <p:tags r:id="rId11"/>
              </p:custDataLst>
            </p:nvPr>
          </p:nvSpPr>
          <p:spPr bwMode="auto">
            <a:xfrm>
              <a:off x="5734865" y="1888869"/>
              <a:ext cx="851687" cy="948735"/>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rgbClr val="88AEDE"/>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dirty="0">
                <a:solidFill>
                  <a:schemeClr val="tx1">
                    <a:lumMod val="75000"/>
                    <a:lumOff val="25000"/>
                  </a:schemeClr>
                </a:solidFill>
                <a:cs typeface="+mn-ea"/>
                <a:sym typeface="+mn-lt"/>
              </a:endParaRPr>
            </a:p>
          </p:txBody>
        </p:sp>
        <p:sp>
          <p:nvSpPr>
            <p:cNvPr id="16" name="PA-íṡļíḑê">
              <a:extLst>
                <a:ext uri="{FF2B5EF4-FFF2-40B4-BE49-F238E27FC236}">
                  <a16:creationId xmlns:a16="http://schemas.microsoft.com/office/drawing/2014/main" id="{DB45AE91-5E3B-A89F-875A-75209C7E64B2}"/>
                </a:ext>
              </a:extLst>
            </p:cNvPr>
            <p:cNvSpPr/>
            <p:nvPr>
              <p:custDataLst>
                <p:tags r:id="rId12"/>
              </p:custDataLst>
            </p:nvPr>
          </p:nvSpPr>
          <p:spPr bwMode="auto">
            <a:xfrm>
              <a:off x="5199931" y="2695108"/>
              <a:ext cx="891969" cy="993608"/>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rgbClr val="DFA01E"/>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17" name="PA-iṥļïďe">
              <a:extLst>
                <a:ext uri="{FF2B5EF4-FFF2-40B4-BE49-F238E27FC236}">
                  <a16:creationId xmlns:a16="http://schemas.microsoft.com/office/drawing/2014/main" id="{63DF2628-F3F2-087D-1694-A0E9B8267340}"/>
                </a:ext>
              </a:extLst>
            </p:cNvPr>
            <p:cNvSpPr/>
            <p:nvPr>
              <p:custDataLst>
                <p:tags r:id="rId13"/>
              </p:custDataLst>
            </p:nvPr>
          </p:nvSpPr>
          <p:spPr bwMode="auto">
            <a:xfrm flipH="1">
              <a:off x="6878844" y="3210055"/>
              <a:ext cx="742373" cy="826966"/>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rgbClr val="6A3D00"/>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18" name="PA-íṣľiḍê">
              <a:extLst>
                <a:ext uri="{FF2B5EF4-FFF2-40B4-BE49-F238E27FC236}">
                  <a16:creationId xmlns:a16="http://schemas.microsoft.com/office/drawing/2014/main" id="{7D786C4D-6F72-97F9-B898-C3A504ABD7D7}"/>
                </a:ext>
              </a:extLst>
            </p:cNvPr>
            <p:cNvSpPr/>
            <p:nvPr>
              <p:custDataLst>
                <p:tags r:id="rId14"/>
              </p:custDataLst>
            </p:nvPr>
          </p:nvSpPr>
          <p:spPr bwMode="auto">
            <a:xfrm>
              <a:off x="6867397" y="2607816"/>
              <a:ext cx="457234" cy="509336"/>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19" name="PA-ís1iḑe">
              <a:extLst>
                <a:ext uri="{FF2B5EF4-FFF2-40B4-BE49-F238E27FC236}">
                  <a16:creationId xmlns:a16="http://schemas.microsoft.com/office/drawing/2014/main" id="{A109BF1D-A614-A76A-2B06-E65F3A5E2F28}"/>
                </a:ext>
              </a:extLst>
            </p:cNvPr>
            <p:cNvSpPr/>
            <p:nvPr>
              <p:custDataLst>
                <p:tags r:id="rId15"/>
              </p:custDataLst>
            </p:nvPr>
          </p:nvSpPr>
          <p:spPr bwMode="auto">
            <a:xfrm flipH="1">
              <a:off x="5285337" y="2196124"/>
              <a:ext cx="348660" cy="388390"/>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20" name="PA-î$ḻiďè">
              <a:extLst>
                <a:ext uri="{FF2B5EF4-FFF2-40B4-BE49-F238E27FC236}">
                  <a16:creationId xmlns:a16="http://schemas.microsoft.com/office/drawing/2014/main" id="{466D168B-DB38-DE19-9774-8B0EC8254E9E}"/>
                </a:ext>
              </a:extLst>
            </p:cNvPr>
            <p:cNvSpPr/>
            <p:nvPr>
              <p:custDataLst>
                <p:tags r:id="rId16"/>
              </p:custDataLst>
            </p:nvPr>
          </p:nvSpPr>
          <p:spPr bwMode="auto">
            <a:xfrm flipH="1">
              <a:off x="6613812" y="2099048"/>
              <a:ext cx="381130" cy="424562"/>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350">
                <a:solidFill>
                  <a:schemeClr val="tx1">
                    <a:lumMod val="75000"/>
                    <a:lumOff val="25000"/>
                  </a:schemeClr>
                </a:solidFill>
                <a:cs typeface="+mn-ea"/>
                <a:sym typeface="+mn-lt"/>
              </a:endParaRPr>
            </a:p>
          </p:txBody>
        </p:sp>
        <p:sp>
          <p:nvSpPr>
            <p:cNvPr id="21" name="PA-i$1îdè">
              <a:extLst>
                <a:ext uri="{FF2B5EF4-FFF2-40B4-BE49-F238E27FC236}">
                  <a16:creationId xmlns:a16="http://schemas.microsoft.com/office/drawing/2014/main" id="{2F790694-CDFF-99CB-8DB0-8B8AF4D882A8}"/>
                </a:ext>
              </a:extLst>
            </p:cNvPr>
            <p:cNvSpPr/>
            <p:nvPr>
              <p:custDataLst>
                <p:tags r:id="rId17"/>
              </p:custDataLst>
            </p:nvPr>
          </p:nvSpPr>
          <p:spPr bwMode="auto">
            <a:xfrm>
              <a:off x="7061352" y="3349538"/>
              <a:ext cx="377356" cy="366542"/>
            </a:xfrm>
            <a:custGeom>
              <a:avLst/>
              <a:gdLst>
                <a:gd name="connsiteX0" fmla="*/ 357006 w 608274"/>
                <a:gd name="connsiteY0" fmla="*/ 315793 h 590844"/>
                <a:gd name="connsiteX1" fmla="*/ 344664 w 608274"/>
                <a:gd name="connsiteY1" fmla="*/ 351821 h 590844"/>
                <a:gd name="connsiteX2" fmla="*/ 552405 w 608274"/>
                <a:gd name="connsiteY2" fmla="*/ 559238 h 590844"/>
                <a:gd name="connsiteX3" fmla="*/ 554572 w 608274"/>
                <a:gd name="connsiteY3" fmla="*/ 560178 h 590844"/>
                <a:gd name="connsiteX4" fmla="*/ 554666 w 608274"/>
                <a:gd name="connsiteY4" fmla="*/ 560178 h 590844"/>
                <a:gd name="connsiteX5" fmla="*/ 556928 w 608274"/>
                <a:gd name="connsiteY5" fmla="*/ 559238 h 590844"/>
                <a:gd name="connsiteX6" fmla="*/ 576618 w 608274"/>
                <a:gd name="connsiteY6" fmla="*/ 539578 h 590844"/>
                <a:gd name="connsiteX7" fmla="*/ 577560 w 608274"/>
                <a:gd name="connsiteY7" fmla="*/ 537320 h 590844"/>
                <a:gd name="connsiteX8" fmla="*/ 576618 w 608274"/>
                <a:gd name="connsiteY8" fmla="*/ 535063 h 590844"/>
                <a:gd name="connsiteX9" fmla="*/ 347019 w 608274"/>
                <a:gd name="connsiteY9" fmla="*/ 272617 h 590844"/>
                <a:gd name="connsiteX10" fmla="*/ 361339 w 608274"/>
                <a:gd name="connsiteY10" fmla="*/ 276756 h 590844"/>
                <a:gd name="connsiteX11" fmla="*/ 370572 w 608274"/>
                <a:gd name="connsiteY11" fmla="*/ 285974 h 590844"/>
                <a:gd name="connsiteX12" fmla="*/ 598287 w 608274"/>
                <a:gd name="connsiteY12" fmla="*/ 513333 h 590844"/>
                <a:gd name="connsiteX13" fmla="*/ 608274 w 608274"/>
                <a:gd name="connsiteY13" fmla="*/ 537320 h 590844"/>
                <a:gd name="connsiteX14" fmla="*/ 598287 w 608274"/>
                <a:gd name="connsiteY14" fmla="*/ 561213 h 590844"/>
                <a:gd name="connsiteX15" fmla="*/ 578691 w 608274"/>
                <a:gd name="connsiteY15" fmla="*/ 580873 h 590844"/>
                <a:gd name="connsiteX16" fmla="*/ 554666 w 608274"/>
                <a:gd name="connsiteY16" fmla="*/ 590844 h 590844"/>
                <a:gd name="connsiteX17" fmla="*/ 554572 w 608274"/>
                <a:gd name="connsiteY17" fmla="*/ 590844 h 590844"/>
                <a:gd name="connsiteX18" fmla="*/ 530736 w 608274"/>
                <a:gd name="connsiteY18" fmla="*/ 580873 h 590844"/>
                <a:gd name="connsiteX19" fmla="*/ 316211 w 608274"/>
                <a:gd name="connsiteY19" fmla="*/ 366683 h 590844"/>
                <a:gd name="connsiteX20" fmla="*/ 312442 w 608274"/>
                <a:gd name="connsiteY20" fmla="*/ 350880 h 590844"/>
                <a:gd name="connsiteX21" fmla="*/ 327328 w 608274"/>
                <a:gd name="connsiteY21" fmla="*/ 307610 h 590844"/>
                <a:gd name="connsiteX22" fmla="*/ 335902 w 608274"/>
                <a:gd name="connsiteY22" fmla="*/ 282588 h 590844"/>
                <a:gd name="connsiteX23" fmla="*/ 347019 w 608274"/>
                <a:gd name="connsiteY23" fmla="*/ 272617 h 590844"/>
                <a:gd name="connsiteX24" fmla="*/ 74870 w 608274"/>
                <a:gd name="connsiteY24" fmla="*/ 82350 h 590844"/>
                <a:gd name="connsiteX25" fmla="*/ 426850 w 608274"/>
                <a:gd name="connsiteY25" fmla="*/ 82350 h 590844"/>
                <a:gd name="connsiteX26" fmla="*/ 426850 w 608274"/>
                <a:gd name="connsiteY26" fmla="*/ 306027 h 590844"/>
                <a:gd name="connsiteX27" fmla="*/ 379461 w 608274"/>
                <a:gd name="connsiteY27" fmla="*/ 258714 h 590844"/>
                <a:gd name="connsiteX28" fmla="*/ 341210 w 608274"/>
                <a:gd name="connsiteY28" fmla="*/ 247709 h 590844"/>
                <a:gd name="connsiteX29" fmla="*/ 315867 w 608274"/>
                <a:gd name="connsiteY29" fmla="*/ 265957 h 590844"/>
                <a:gd name="connsiteX30" fmla="*/ 204507 w 608274"/>
                <a:gd name="connsiteY30" fmla="*/ 235763 h 590844"/>
                <a:gd name="connsiteX31" fmla="*/ 195274 w 608274"/>
                <a:gd name="connsiteY31" fmla="*/ 230590 h 590844"/>
                <a:gd name="connsiteX32" fmla="*/ 213740 w 608274"/>
                <a:gd name="connsiteY32" fmla="*/ 231154 h 590844"/>
                <a:gd name="connsiteX33" fmla="*/ 225517 w 608274"/>
                <a:gd name="connsiteY33" fmla="*/ 231719 h 590844"/>
                <a:gd name="connsiteX34" fmla="*/ 248599 w 608274"/>
                <a:gd name="connsiteY34" fmla="*/ 232377 h 590844"/>
                <a:gd name="connsiteX35" fmla="*/ 322085 w 608274"/>
                <a:gd name="connsiteY35" fmla="*/ 227674 h 590844"/>
                <a:gd name="connsiteX36" fmla="*/ 361749 w 608274"/>
                <a:gd name="connsiteY36" fmla="*/ 186852 h 590844"/>
                <a:gd name="connsiteX37" fmla="*/ 323216 w 608274"/>
                <a:gd name="connsiteY37" fmla="*/ 133049 h 590844"/>
                <a:gd name="connsiteX38" fmla="*/ 205167 w 608274"/>
                <a:gd name="connsiteY38" fmla="*/ 122514 h 590844"/>
                <a:gd name="connsiteX39" fmla="*/ 158248 w 608274"/>
                <a:gd name="connsiteY39" fmla="*/ 124395 h 590844"/>
                <a:gd name="connsiteX40" fmla="*/ 157683 w 608274"/>
                <a:gd name="connsiteY40" fmla="*/ 124395 h 590844"/>
                <a:gd name="connsiteX41" fmla="*/ 137239 w 608274"/>
                <a:gd name="connsiteY41" fmla="*/ 144336 h 590844"/>
                <a:gd name="connsiteX42" fmla="*/ 157212 w 608274"/>
                <a:gd name="connsiteY42" fmla="*/ 165312 h 590844"/>
                <a:gd name="connsiteX43" fmla="*/ 208087 w 608274"/>
                <a:gd name="connsiteY43" fmla="*/ 163336 h 590844"/>
                <a:gd name="connsiteX44" fmla="*/ 306634 w 608274"/>
                <a:gd name="connsiteY44" fmla="*/ 170485 h 590844"/>
                <a:gd name="connsiteX45" fmla="*/ 321049 w 608274"/>
                <a:gd name="connsiteY45" fmla="*/ 183465 h 590844"/>
                <a:gd name="connsiteX46" fmla="*/ 311251 w 608274"/>
                <a:gd name="connsiteY46" fmla="*/ 188263 h 590844"/>
                <a:gd name="connsiteX47" fmla="*/ 250200 w 608274"/>
                <a:gd name="connsiteY47" fmla="*/ 191461 h 590844"/>
                <a:gd name="connsiteX48" fmla="*/ 225517 w 608274"/>
                <a:gd name="connsiteY48" fmla="*/ 190896 h 590844"/>
                <a:gd name="connsiteX49" fmla="*/ 216755 w 608274"/>
                <a:gd name="connsiteY49" fmla="*/ 190426 h 590844"/>
                <a:gd name="connsiteX50" fmla="*/ 156929 w 608274"/>
                <a:gd name="connsiteY50" fmla="*/ 206040 h 590844"/>
                <a:gd name="connsiteX51" fmla="*/ 150335 w 608274"/>
                <a:gd name="connsiteY51" fmla="*/ 236516 h 590844"/>
                <a:gd name="connsiteX52" fmla="*/ 187078 w 608274"/>
                <a:gd name="connsiteY52" fmla="*/ 272823 h 590844"/>
                <a:gd name="connsiteX53" fmla="*/ 300887 w 608274"/>
                <a:gd name="connsiteY53" fmla="*/ 305839 h 590844"/>
                <a:gd name="connsiteX54" fmla="*/ 291277 w 608274"/>
                <a:gd name="connsiteY54" fmla="*/ 334057 h 590844"/>
                <a:gd name="connsiteX55" fmla="*/ 74870 w 608274"/>
                <a:gd name="connsiteY55" fmla="*/ 334057 h 590844"/>
                <a:gd name="connsiteX56" fmla="*/ 41731 w 608274"/>
                <a:gd name="connsiteY56" fmla="*/ 0 h 590844"/>
                <a:gd name="connsiteX57" fmla="*/ 459894 w 608274"/>
                <a:gd name="connsiteY57" fmla="*/ 0 h 590844"/>
                <a:gd name="connsiteX58" fmla="*/ 501720 w 608274"/>
                <a:gd name="connsiteY58" fmla="*/ 41669 h 590844"/>
                <a:gd name="connsiteX59" fmla="*/ 501720 w 608274"/>
                <a:gd name="connsiteY59" fmla="*/ 374737 h 590844"/>
                <a:gd name="connsiteX60" fmla="*/ 501155 w 608274"/>
                <a:gd name="connsiteY60" fmla="*/ 380193 h 590844"/>
                <a:gd name="connsiteX61" fmla="*/ 457539 w 608274"/>
                <a:gd name="connsiteY61" fmla="*/ 336643 h 590844"/>
                <a:gd name="connsiteX62" fmla="*/ 457539 w 608274"/>
                <a:gd name="connsiteY62" fmla="*/ 66971 h 590844"/>
                <a:gd name="connsiteX63" fmla="*/ 442184 w 608274"/>
                <a:gd name="connsiteY63" fmla="*/ 51639 h 590844"/>
                <a:gd name="connsiteX64" fmla="*/ 59536 w 608274"/>
                <a:gd name="connsiteY64" fmla="*/ 51639 h 590844"/>
                <a:gd name="connsiteX65" fmla="*/ 44181 w 608274"/>
                <a:gd name="connsiteY65" fmla="*/ 66971 h 590844"/>
                <a:gd name="connsiteX66" fmla="*/ 44181 w 608274"/>
                <a:gd name="connsiteY66" fmla="*/ 349341 h 590844"/>
                <a:gd name="connsiteX67" fmla="*/ 59536 w 608274"/>
                <a:gd name="connsiteY67" fmla="*/ 364673 h 590844"/>
                <a:gd name="connsiteX68" fmla="*/ 287128 w 608274"/>
                <a:gd name="connsiteY68" fmla="*/ 364673 h 590844"/>
                <a:gd name="connsiteX69" fmla="*/ 298055 w 608274"/>
                <a:gd name="connsiteY69" fmla="*/ 384708 h 590844"/>
                <a:gd name="connsiteX70" fmla="*/ 329801 w 608274"/>
                <a:gd name="connsiteY70" fmla="*/ 416406 h 590844"/>
                <a:gd name="connsiteX71" fmla="*/ 41731 w 608274"/>
                <a:gd name="connsiteY71" fmla="*/ 416406 h 590844"/>
                <a:gd name="connsiteX72" fmla="*/ 0 w 608274"/>
                <a:gd name="connsiteY72" fmla="*/ 374737 h 590844"/>
                <a:gd name="connsiteX73" fmla="*/ 0 w 608274"/>
                <a:gd name="connsiteY73" fmla="*/ 41669 h 590844"/>
                <a:gd name="connsiteX74" fmla="*/ 41731 w 608274"/>
                <a:gd name="connsiteY74" fmla="*/ 0 h 590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08274" h="590844">
                  <a:moveTo>
                    <a:pt x="357006" y="315793"/>
                  </a:moveTo>
                  <a:lnTo>
                    <a:pt x="344664" y="351821"/>
                  </a:lnTo>
                  <a:lnTo>
                    <a:pt x="552405" y="559238"/>
                  </a:lnTo>
                  <a:cubicBezTo>
                    <a:pt x="552971" y="559802"/>
                    <a:pt x="553818" y="560178"/>
                    <a:pt x="554572" y="560178"/>
                  </a:cubicBezTo>
                  <a:lnTo>
                    <a:pt x="554666" y="560178"/>
                  </a:lnTo>
                  <a:cubicBezTo>
                    <a:pt x="555514" y="560178"/>
                    <a:pt x="556362" y="559802"/>
                    <a:pt x="556928" y="559238"/>
                  </a:cubicBezTo>
                  <a:lnTo>
                    <a:pt x="576618" y="539578"/>
                  </a:lnTo>
                  <a:cubicBezTo>
                    <a:pt x="577372" y="538825"/>
                    <a:pt x="577560" y="537885"/>
                    <a:pt x="577560" y="537320"/>
                  </a:cubicBezTo>
                  <a:cubicBezTo>
                    <a:pt x="577560" y="536756"/>
                    <a:pt x="577372" y="535815"/>
                    <a:pt x="576618" y="535063"/>
                  </a:cubicBezTo>
                  <a:close/>
                  <a:moveTo>
                    <a:pt x="347019" y="272617"/>
                  </a:moveTo>
                  <a:cubicBezTo>
                    <a:pt x="352106" y="271394"/>
                    <a:pt x="357571" y="272993"/>
                    <a:pt x="361339" y="276756"/>
                  </a:cubicBezTo>
                  <a:lnTo>
                    <a:pt x="370572" y="285974"/>
                  </a:lnTo>
                  <a:lnTo>
                    <a:pt x="598287" y="513333"/>
                  </a:lnTo>
                  <a:cubicBezTo>
                    <a:pt x="604694" y="519730"/>
                    <a:pt x="608274" y="528290"/>
                    <a:pt x="608274" y="537320"/>
                  </a:cubicBezTo>
                  <a:cubicBezTo>
                    <a:pt x="608274" y="546351"/>
                    <a:pt x="604694" y="554817"/>
                    <a:pt x="598287" y="561213"/>
                  </a:cubicBezTo>
                  <a:lnTo>
                    <a:pt x="578691" y="580873"/>
                  </a:lnTo>
                  <a:cubicBezTo>
                    <a:pt x="572284" y="587269"/>
                    <a:pt x="563805" y="590844"/>
                    <a:pt x="554666" y="590844"/>
                  </a:cubicBezTo>
                  <a:lnTo>
                    <a:pt x="554572" y="590844"/>
                  </a:lnTo>
                  <a:cubicBezTo>
                    <a:pt x="545622" y="590844"/>
                    <a:pt x="537143" y="587269"/>
                    <a:pt x="530736" y="580873"/>
                  </a:cubicBezTo>
                  <a:lnTo>
                    <a:pt x="316211" y="366683"/>
                  </a:lnTo>
                  <a:cubicBezTo>
                    <a:pt x="312066" y="362544"/>
                    <a:pt x="310558" y="356430"/>
                    <a:pt x="312442" y="350880"/>
                  </a:cubicBezTo>
                  <a:lnTo>
                    <a:pt x="327328" y="307610"/>
                  </a:lnTo>
                  <a:lnTo>
                    <a:pt x="335902" y="282588"/>
                  </a:lnTo>
                  <a:cubicBezTo>
                    <a:pt x="337598" y="277602"/>
                    <a:pt x="341837" y="273840"/>
                    <a:pt x="347019" y="272617"/>
                  </a:cubicBezTo>
                  <a:close/>
                  <a:moveTo>
                    <a:pt x="74870" y="82350"/>
                  </a:moveTo>
                  <a:lnTo>
                    <a:pt x="426850" y="82350"/>
                  </a:lnTo>
                  <a:lnTo>
                    <a:pt x="426850" y="306027"/>
                  </a:lnTo>
                  <a:lnTo>
                    <a:pt x="379461" y="258714"/>
                  </a:lnTo>
                  <a:cubicBezTo>
                    <a:pt x="369474" y="248650"/>
                    <a:pt x="354966" y="244511"/>
                    <a:pt x="341210" y="247709"/>
                  </a:cubicBezTo>
                  <a:cubicBezTo>
                    <a:pt x="330564" y="250249"/>
                    <a:pt x="321520" y="256927"/>
                    <a:pt x="315867" y="265957"/>
                  </a:cubicBezTo>
                  <a:cubicBezTo>
                    <a:pt x="275073" y="263229"/>
                    <a:pt x="245113" y="254764"/>
                    <a:pt x="204507" y="235763"/>
                  </a:cubicBezTo>
                  <a:cubicBezTo>
                    <a:pt x="200550" y="233882"/>
                    <a:pt x="197535" y="232095"/>
                    <a:pt x="195274" y="230590"/>
                  </a:cubicBezTo>
                  <a:cubicBezTo>
                    <a:pt x="201398" y="230308"/>
                    <a:pt x="209500" y="230872"/>
                    <a:pt x="213740" y="231154"/>
                  </a:cubicBezTo>
                  <a:cubicBezTo>
                    <a:pt x="218262" y="231531"/>
                    <a:pt x="222313" y="231719"/>
                    <a:pt x="225517" y="231719"/>
                  </a:cubicBezTo>
                  <a:cubicBezTo>
                    <a:pt x="232959" y="231719"/>
                    <a:pt x="240779" y="232095"/>
                    <a:pt x="248599" y="232377"/>
                  </a:cubicBezTo>
                  <a:cubicBezTo>
                    <a:pt x="272812" y="233318"/>
                    <a:pt x="297966" y="234258"/>
                    <a:pt x="322085" y="227674"/>
                  </a:cubicBezTo>
                  <a:cubicBezTo>
                    <a:pt x="355813" y="218456"/>
                    <a:pt x="361089" y="196070"/>
                    <a:pt x="361749" y="186852"/>
                  </a:cubicBezTo>
                  <a:cubicBezTo>
                    <a:pt x="363351" y="165594"/>
                    <a:pt x="347900" y="143960"/>
                    <a:pt x="323216" y="133049"/>
                  </a:cubicBezTo>
                  <a:cubicBezTo>
                    <a:pt x="286190" y="116776"/>
                    <a:pt x="245019" y="119692"/>
                    <a:pt x="205167" y="122514"/>
                  </a:cubicBezTo>
                  <a:cubicBezTo>
                    <a:pt x="188585" y="123737"/>
                    <a:pt x="172851" y="124866"/>
                    <a:pt x="158248" y="124395"/>
                  </a:cubicBezTo>
                  <a:lnTo>
                    <a:pt x="157683" y="124395"/>
                  </a:lnTo>
                  <a:cubicBezTo>
                    <a:pt x="146660" y="124395"/>
                    <a:pt x="137522" y="133237"/>
                    <a:pt x="137239" y="144336"/>
                  </a:cubicBezTo>
                  <a:cubicBezTo>
                    <a:pt x="136956" y="155623"/>
                    <a:pt x="145907" y="165030"/>
                    <a:pt x="157212" y="165312"/>
                  </a:cubicBezTo>
                  <a:cubicBezTo>
                    <a:pt x="173699" y="165688"/>
                    <a:pt x="191223" y="164465"/>
                    <a:pt x="208087" y="163336"/>
                  </a:cubicBezTo>
                  <a:cubicBezTo>
                    <a:pt x="242946" y="160891"/>
                    <a:pt x="278935" y="158257"/>
                    <a:pt x="306634" y="170485"/>
                  </a:cubicBezTo>
                  <a:cubicBezTo>
                    <a:pt x="316809" y="174906"/>
                    <a:pt x="320955" y="181866"/>
                    <a:pt x="321049" y="183465"/>
                  </a:cubicBezTo>
                  <a:cubicBezTo>
                    <a:pt x="320672" y="184124"/>
                    <a:pt x="318034" y="186381"/>
                    <a:pt x="311251" y="188263"/>
                  </a:cubicBezTo>
                  <a:cubicBezTo>
                    <a:pt x="293256" y="193248"/>
                    <a:pt x="271398" y="192307"/>
                    <a:pt x="250200" y="191461"/>
                  </a:cubicBezTo>
                  <a:cubicBezTo>
                    <a:pt x="241815" y="191178"/>
                    <a:pt x="233525" y="190896"/>
                    <a:pt x="225517" y="190896"/>
                  </a:cubicBezTo>
                  <a:cubicBezTo>
                    <a:pt x="223067" y="190896"/>
                    <a:pt x="220052" y="190614"/>
                    <a:pt x="216755" y="190426"/>
                  </a:cubicBezTo>
                  <a:cubicBezTo>
                    <a:pt x="198477" y="189015"/>
                    <a:pt x="170873" y="187134"/>
                    <a:pt x="156929" y="206040"/>
                  </a:cubicBezTo>
                  <a:cubicBezTo>
                    <a:pt x="150052" y="215258"/>
                    <a:pt x="147697" y="226075"/>
                    <a:pt x="150335" y="236516"/>
                  </a:cubicBezTo>
                  <a:cubicBezTo>
                    <a:pt x="154857" y="254387"/>
                    <a:pt x="172851" y="266145"/>
                    <a:pt x="187078" y="272823"/>
                  </a:cubicBezTo>
                  <a:cubicBezTo>
                    <a:pt x="228437" y="292200"/>
                    <a:pt x="260752" y="301888"/>
                    <a:pt x="300887" y="305839"/>
                  </a:cubicBezTo>
                  <a:lnTo>
                    <a:pt x="291277" y="334057"/>
                  </a:lnTo>
                  <a:lnTo>
                    <a:pt x="74870" y="334057"/>
                  </a:lnTo>
                  <a:close/>
                  <a:moveTo>
                    <a:pt x="41731" y="0"/>
                  </a:moveTo>
                  <a:lnTo>
                    <a:pt x="459894" y="0"/>
                  </a:lnTo>
                  <a:cubicBezTo>
                    <a:pt x="482974" y="0"/>
                    <a:pt x="501720" y="18624"/>
                    <a:pt x="501720" y="41669"/>
                  </a:cubicBezTo>
                  <a:lnTo>
                    <a:pt x="501720" y="374737"/>
                  </a:lnTo>
                  <a:cubicBezTo>
                    <a:pt x="501720" y="376618"/>
                    <a:pt x="501343" y="378311"/>
                    <a:pt x="501155" y="380193"/>
                  </a:cubicBezTo>
                  <a:lnTo>
                    <a:pt x="457539" y="336643"/>
                  </a:lnTo>
                  <a:lnTo>
                    <a:pt x="457539" y="66971"/>
                  </a:lnTo>
                  <a:cubicBezTo>
                    <a:pt x="457539" y="58506"/>
                    <a:pt x="450663" y="51639"/>
                    <a:pt x="442184" y="51639"/>
                  </a:cubicBezTo>
                  <a:lnTo>
                    <a:pt x="59536" y="51639"/>
                  </a:lnTo>
                  <a:cubicBezTo>
                    <a:pt x="51057" y="51639"/>
                    <a:pt x="44181" y="58506"/>
                    <a:pt x="44181" y="66971"/>
                  </a:cubicBezTo>
                  <a:lnTo>
                    <a:pt x="44181" y="349341"/>
                  </a:lnTo>
                  <a:cubicBezTo>
                    <a:pt x="44181" y="357806"/>
                    <a:pt x="51057" y="364673"/>
                    <a:pt x="59536" y="364673"/>
                  </a:cubicBezTo>
                  <a:lnTo>
                    <a:pt x="287128" y="364673"/>
                  </a:lnTo>
                  <a:cubicBezTo>
                    <a:pt x="288729" y="372198"/>
                    <a:pt x="292497" y="379158"/>
                    <a:pt x="298055" y="384708"/>
                  </a:cubicBezTo>
                  <a:lnTo>
                    <a:pt x="329801" y="416406"/>
                  </a:lnTo>
                  <a:lnTo>
                    <a:pt x="41731" y="416406"/>
                  </a:lnTo>
                  <a:cubicBezTo>
                    <a:pt x="18746" y="416406"/>
                    <a:pt x="0" y="397688"/>
                    <a:pt x="0" y="374737"/>
                  </a:cubicBezTo>
                  <a:lnTo>
                    <a:pt x="0" y="41669"/>
                  </a:lnTo>
                  <a:cubicBezTo>
                    <a:pt x="0" y="18624"/>
                    <a:pt x="18746" y="0"/>
                    <a:pt x="41731" y="0"/>
                  </a:cubicBezTo>
                  <a:close/>
                </a:path>
              </a:pathLst>
            </a:cu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anchor="t" anchorCtr="0" compatLnSpc="1">
              <a:prstTxWarp prst="textNoShape">
                <a:avLst/>
              </a:prstTxWarp>
              <a:normAutofit fontScale="85000" lnSpcReduction="2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a:solidFill>
                  <a:schemeClr val="tx1">
                    <a:lumMod val="75000"/>
                    <a:lumOff val="25000"/>
                  </a:schemeClr>
                </a:solidFill>
                <a:cs typeface="+mn-ea"/>
                <a:sym typeface="+mn-lt"/>
              </a:endParaRPr>
            </a:p>
          </p:txBody>
        </p:sp>
        <p:sp>
          <p:nvSpPr>
            <p:cNvPr id="22" name="PA-íṩ1ïḍe">
              <a:extLst>
                <a:ext uri="{FF2B5EF4-FFF2-40B4-BE49-F238E27FC236}">
                  <a16:creationId xmlns:a16="http://schemas.microsoft.com/office/drawing/2014/main" id="{3B675130-256C-A1EC-11E8-F61DF72481A9}"/>
                </a:ext>
              </a:extLst>
            </p:cNvPr>
            <p:cNvSpPr/>
            <p:nvPr>
              <p:custDataLst>
                <p:tags r:id="rId18"/>
              </p:custDataLst>
            </p:nvPr>
          </p:nvSpPr>
          <p:spPr bwMode="auto">
            <a:xfrm>
              <a:off x="6178917" y="3501453"/>
              <a:ext cx="377702" cy="368149"/>
            </a:xfrm>
            <a:custGeom>
              <a:avLst/>
              <a:gdLst>
                <a:gd name="connsiteX0" fmla="*/ 470315 w 608274"/>
                <a:gd name="connsiteY0" fmla="*/ 435616 h 592891"/>
                <a:gd name="connsiteX1" fmla="*/ 479040 w 608274"/>
                <a:gd name="connsiteY1" fmla="*/ 568751 h 592891"/>
                <a:gd name="connsiteX2" fmla="*/ 510576 w 608274"/>
                <a:gd name="connsiteY2" fmla="*/ 568751 h 592891"/>
                <a:gd name="connsiteX3" fmla="*/ 501760 w 608274"/>
                <a:gd name="connsiteY3" fmla="*/ 435616 h 592891"/>
                <a:gd name="connsiteX4" fmla="*/ 106514 w 608274"/>
                <a:gd name="connsiteY4" fmla="*/ 435616 h 592891"/>
                <a:gd name="connsiteX5" fmla="*/ 97789 w 608274"/>
                <a:gd name="connsiteY5" fmla="*/ 568751 h 592891"/>
                <a:gd name="connsiteX6" fmla="*/ 129234 w 608274"/>
                <a:gd name="connsiteY6" fmla="*/ 568751 h 592891"/>
                <a:gd name="connsiteX7" fmla="*/ 138050 w 608274"/>
                <a:gd name="connsiteY7" fmla="*/ 435616 h 592891"/>
                <a:gd name="connsiteX8" fmla="*/ 578019 w 608274"/>
                <a:gd name="connsiteY8" fmla="*/ 411397 h 592891"/>
                <a:gd name="connsiteX9" fmla="*/ 588922 w 608274"/>
                <a:gd name="connsiteY9" fmla="*/ 411397 h 592891"/>
                <a:gd name="connsiteX10" fmla="*/ 601006 w 608274"/>
                <a:gd name="connsiteY10" fmla="*/ 423545 h 592891"/>
                <a:gd name="connsiteX11" fmla="*/ 588922 w 608274"/>
                <a:gd name="connsiteY11" fmla="*/ 435601 h 592891"/>
                <a:gd name="connsiteX12" fmla="*/ 578019 w 608274"/>
                <a:gd name="connsiteY12" fmla="*/ 435601 h 592891"/>
                <a:gd name="connsiteX13" fmla="*/ 565935 w 608274"/>
                <a:gd name="connsiteY13" fmla="*/ 423545 h 592891"/>
                <a:gd name="connsiteX14" fmla="*/ 578019 w 608274"/>
                <a:gd name="connsiteY14" fmla="*/ 411397 h 592891"/>
                <a:gd name="connsiteX15" fmla="*/ 467498 w 608274"/>
                <a:gd name="connsiteY15" fmla="*/ 393234 h 592891"/>
                <a:gd name="connsiteX16" fmla="*/ 468679 w 608274"/>
                <a:gd name="connsiteY16" fmla="*/ 411385 h 592891"/>
                <a:gd name="connsiteX17" fmla="*/ 500124 w 608274"/>
                <a:gd name="connsiteY17" fmla="*/ 411385 h 592891"/>
                <a:gd name="connsiteX18" fmla="*/ 498943 w 608274"/>
                <a:gd name="connsiteY18" fmla="*/ 393234 h 592891"/>
                <a:gd name="connsiteX19" fmla="*/ 165133 w 608274"/>
                <a:gd name="connsiteY19" fmla="*/ 393234 h 592891"/>
                <a:gd name="connsiteX20" fmla="*/ 163860 w 608274"/>
                <a:gd name="connsiteY20" fmla="*/ 411385 h 592891"/>
                <a:gd name="connsiteX21" fmla="*/ 444414 w 608274"/>
                <a:gd name="connsiteY21" fmla="*/ 411385 h 592891"/>
                <a:gd name="connsiteX22" fmla="*/ 443232 w 608274"/>
                <a:gd name="connsiteY22" fmla="*/ 393234 h 592891"/>
                <a:gd name="connsiteX23" fmla="*/ 109331 w 608274"/>
                <a:gd name="connsiteY23" fmla="*/ 393234 h 592891"/>
                <a:gd name="connsiteX24" fmla="*/ 108150 w 608274"/>
                <a:gd name="connsiteY24" fmla="*/ 411385 h 592891"/>
                <a:gd name="connsiteX25" fmla="*/ 139595 w 608274"/>
                <a:gd name="connsiteY25" fmla="*/ 411385 h 592891"/>
                <a:gd name="connsiteX26" fmla="*/ 140776 w 608274"/>
                <a:gd name="connsiteY26" fmla="*/ 393234 h 592891"/>
                <a:gd name="connsiteX27" fmla="*/ 392635 w 608274"/>
                <a:gd name="connsiteY27" fmla="*/ 91947 h 592891"/>
                <a:gd name="connsiteX28" fmla="*/ 422869 w 608274"/>
                <a:gd name="connsiteY28" fmla="*/ 91947 h 592891"/>
                <a:gd name="connsiteX29" fmla="*/ 435036 w 608274"/>
                <a:gd name="connsiteY29" fmla="*/ 104095 h 592891"/>
                <a:gd name="connsiteX30" fmla="*/ 422869 w 608274"/>
                <a:gd name="connsiteY30" fmla="*/ 116151 h 592891"/>
                <a:gd name="connsiteX31" fmla="*/ 392635 w 608274"/>
                <a:gd name="connsiteY31" fmla="*/ 116151 h 592891"/>
                <a:gd name="connsiteX32" fmla="*/ 380559 w 608274"/>
                <a:gd name="connsiteY32" fmla="*/ 104095 h 592891"/>
                <a:gd name="connsiteX33" fmla="*/ 392635 w 608274"/>
                <a:gd name="connsiteY33" fmla="*/ 91947 h 592891"/>
                <a:gd name="connsiteX34" fmla="*/ 66633 w 608274"/>
                <a:gd name="connsiteY34" fmla="*/ 91947 h 592891"/>
                <a:gd name="connsiteX35" fmla="*/ 340529 w 608274"/>
                <a:gd name="connsiteY35" fmla="*/ 91947 h 592891"/>
                <a:gd name="connsiteX36" fmla="*/ 352615 w 608274"/>
                <a:gd name="connsiteY36" fmla="*/ 104095 h 592891"/>
                <a:gd name="connsiteX37" fmla="*/ 340529 w 608274"/>
                <a:gd name="connsiteY37" fmla="*/ 116151 h 592891"/>
                <a:gd name="connsiteX38" fmla="*/ 66633 w 608274"/>
                <a:gd name="connsiteY38" fmla="*/ 116151 h 592891"/>
                <a:gd name="connsiteX39" fmla="*/ 54547 w 608274"/>
                <a:gd name="connsiteY39" fmla="*/ 104095 h 592891"/>
                <a:gd name="connsiteX40" fmla="*/ 66633 w 608274"/>
                <a:gd name="connsiteY40" fmla="*/ 91947 h 592891"/>
                <a:gd name="connsiteX41" fmla="*/ 24266 w 608274"/>
                <a:gd name="connsiteY41" fmla="*/ 67792 h 592891"/>
                <a:gd name="connsiteX42" fmla="*/ 24266 w 608274"/>
                <a:gd name="connsiteY42" fmla="*/ 369094 h 592891"/>
                <a:gd name="connsiteX43" fmla="*/ 584099 w 608274"/>
                <a:gd name="connsiteY43" fmla="*/ 369094 h 592891"/>
                <a:gd name="connsiteX44" fmla="*/ 584099 w 608274"/>
                <a:gd name="connsiteY44" fmla="*/ 67792 h 592891"/>
                <a:gd name="connsiteX45" fmla="*/ 443141 w 608274"/>
                <a:gd name="connsiteY45" fmla="*/ 24231 h 592891"/>
                <a:gd name="connsiteX46" fmla="*/ 444414 w 608274"/>
                <a:gd name="connsiteY46" fmla="*/ 43561 h 592891"/>
                <a:gd name="connsiteX47" fmla="*/ 475859 w 608274"/>
                <a:gd name="connsiteY47" fmla="*/ 43561 h 592891"/>
                <a:gd name="connsiteX48" fmla="*/ 474586 w 608274"/>
                <a:gd name="connsiteY48" fmla="*/ 24231 h 592891"/>
                <a:gd name="connsiteX49" fmla="*/ 133688 w 608274"/>
                <a:gd name="connsiteY49" fmla="*/ 24231 h 592891"/>
                <a:gd name="connsiteX50" fmla="*/ 132415 w 608274"/>
                <a:gd name="connsiteY50" fmla="*/ 43561 h 592891"/>
                <a:gd name="connsiteX51" fmla="*/ 163951 w 608274"/>
                <a:gd name="connsiteY51" fmla="*/ 43561 h 592891"/>
                <a:gd name="connsiteX52" fmla="*/ 165224 w 608274"/>
                <a:gd name="connsiteY52" fmla="*/ 24231 h 592891"/>
                <a:gd name="connsiteX53" fmla="*/ 122418 w 608274"/>
                <a:gd name="connsiteY53" fmla="*/ 0 h 592891"/>
                <a:gd name="connsiteX54" fmla="*/ 178129 w 608274"/>
                <a:gd name="connsiteY54" fmla="*/ 0 h 592891"/>
                <a:gd name="connsiteX55" fmla="*/ 186945 w 608274"/>
                <a:gd name="connsiteY55" fmla="*/ 3811 h 592891"/>
                <a:gd name="connsiteX56" fmla="*/ 190216 w 608274"/>
                <a:gd name="connsiteY56" fmla="*/ 12887 h 592891"/>
                <a:gd name="connsiteX57" fmla="*/ 188217 w 608274"/>
                <a:gd name="connsiteY57" fmla="*/ 43561 h 592891"/>
                <a:gd name="connsiteX58" fmla="*/ 420148 w 608274"/>
                <a:gd name="connsiteY58" fmla="*/ 43561 h 592891"/>
                <a:gd name="connsiteX59" fmla="*/ 418058 w 608274"/>
                <a:gd name="connsiteY59" fmla="*/ 12887 h 592891"/>
                <a:gd name="connsiteX60" fmla="*/ 421330 w 608274"/>
                <a:gd name="connsiteY60" fmla="*/ 3811 h 592891"/>
                <a:gd name="connsiteX61" fmla="*/ 430145 w 608274"/>
                <a:gd name="connsiteY61" fmla="*/ 0 h 592891"/>
                <a:gd name="connsiteX62" fmla="*/ 485947 w 608274"/>
                <a:gd name="connsiteY62" fmla="*/ 0 h 592891"/>
                <a:gd name="connsiteX63" fmla="*/ 498034 w 608274"/>
                <a:gd name="connsiteY63" fmla="*/ 11344 h 592891"/>
                <a:gd name="connsiteX64" fmla="*/ 500124 w 608274"/>
                <a:gd name="connsiteY64" fmla="*/ 43561 h 592891"/>
                <a:gd name="connsiteX65" fmla="*/ 596187 w 608274"/>
                <a:gd name="connsiteY65" fmla="*/ 43561 h 592891"/>
                <a:gd name="connsiteX66" fmla="*/ 608274 w 608274"/>
                <a:gd name="connsiteY66" fmla="*/ 55631 h 592891"/>
                <a:gd name="connsiteX67" fmla="*/ 608274 w 608274"/>
                <a:gd name="connsiteY67" fmla="*/ 381164 h 592891"/>
                <a:gd name="connsiteX68" fmla="*/ 596187 w 608274"/>
                <a:gd name="connsiteY68" fmla="*/ 393234 h 592891"/>
                <a:gd name="connsiteX69" fmla="*/ 523208 w 608274"/>
                <a:gd name="connsiteY69" fmla="*/ 393234 h 592891"/>
                <a:gd name="connsiteX70" fmla="*/ 524481 w 608274"/>
                <a:gd name="connsiteY70" fmla="*/ 411385 h 592891"/>
                <a:gd name="connsiteX71" fmla="*/ 535568 w 608274"/>
                <a:gd name="connsiteY71" fmla="*/ 411385 h 592891"/>
                <a:gd name="connsiteX72" fmla="*/ 547746 w 608274"/>
                <a:gd name="connsiteY72" fmla="*/ 423546 h 592891"/>
                <a:gd name="connsiteX73" fmla="*/ 535568 w 608274"/>
                <a:gd name="connsiteY73" fmla="*/ 435616 h 592891"/>
                <a:gd name="connsiteX74" fmla="*/ 526026 w 608274"/>
                <a:gd name="connsiteY74" fmla="*/ 435616 h 592891"/>
                <a:gd name="connsiteX75" fmla="*/ 535568 w 608274"/>
                <a:gd name="connsiteY75" fmla="*/ 580004 h 592891"/>
                <a:gd name="connsiteX76" fmla="*/ 532297 w 608274"/>
                <a:gd name="connsiteY76" fmla="*/ 589080 h 592891"/>
                <a:gd name="connsiteX77" fmla="*/ 523481 w 608274"/>
                <a:gd name="connsiteY77" fmla="*/ 592891 h 592891"/>
                <a:gd name="connsiteX78" fmla="*/ 467770 w 608274"/>
                <a:gd name="connsiteY78" fmla="*/ 592891 h 592891"/>
                <a:gd name="connsiteX79" fmla="*/ 455683 w 608274"/>
                <a:gd name="connsiteY79" fmla="*/ 581638 h 592891"/>
                <a:gd name="connsiteX80" fmla="*/ 446049 w 608274"/>
                <a:gd name="connsiteY80" fmla="*/ 435616 h 592891"/>
                <a:gd name="connsiteX81" fmla="*/ 162315 w 608274"/>
                <a:gd name="connsiteY81" fmla="*/ 435616 h 592891"/>
                <a:gd name="connsiteX82" fmla="*/ 152682 w 608274"/>
                <a:gd name="connsiteY82" fmla="*/ 581638 h 592891"/>
                <a:gd name="connsiteX83" fmla="*/ 140595 w 608274"/>
                <a:gd name="connsiteY83" fmla="*/ 592891 h 592891"/>
                <a:gd name="connsiteX84" fmla="*/ 84793 w 608274"/>
                <a:gd name="connsiteY84" fmla="*/ 592891 h 592891"/>
                <a:gd name="connsiteX85" fmla="*/ 75977 w 608274"/>
                <a:gd name="connsiteY85" fmla="*/ 589080 h 592891"/>
                <a:gd name="connsiteX86" fmla="*/ 72706 w 608274"/>
                <a:gd name="connsiteY86" fmla="*/ 580004 h 592891"/>
                <a:gd name="connsiteX87" fmla="*/ 82248 w 608274"/>
                <a:gd name="connsiteY87" fmla="*/ 435616 h 592891"/>
                <a:gd name="connsiteX88" fmla="*/ 19358 w 608274"/>
                <a:gd name="connsiteY88" fmla="*/ 435616 h 592891"/>
                <a:gd name="connsiteX89" fmla="*/ 7271 w 608274"/>
                <a:gd name="connsiteY89" fmla="*/ 423546 h 592891"/>
                <a:gd name="connsiteX90" fmla="*/ 19358 w 608274"/>
                <a:gd name="connsiteY90" fmla="*/ 411385 h 592891"/>
                <a:gd name="connsiteX91" fmla="*/ 83884 w 608274"/>
                <a:gd name="connsiteY91" fmla="*/ 411385 h 592891"/>
                <a:gd name="connsiteX92" fmla="*/ 85066 w 608274"/>
                <a:gd name="connsiteY92" fmla="*/ 393234 h 592891"/>
                <a:gd name="connsiteX93" fmla="*/ 12087 w 608274"/>
                <a:gd name="connsiteY93" fmla="*/ 393234 h 592891"/>
                <a:gd name="connsiteX94" fmla="*/ 0 w 608274"/>
                <a:gd name="connsiteY94" fmla="*/ 381164 h 592891"/>
                <a:gd name="connsiteX95" fmla="*/ 0 w 608274"/>
                <a:gd name="connsiteY95" fmla="*/ 55631 h 592891"/>
                <a:gd name="connsiteX96" fmla="*/ 12087 w 608274"/>
                <a:gd name="connsiteY96" fmla="*/ 43561 h 592891"/>
                <a:gd name="connsiteX97" fmla="*/ 108150 w 608274"/>
                <a:gd name="connsiteY97" fmla="*/ 43561 h 592891"/>
                <a:gd name="connsiteX98" fmla="*/ 110331 w 608274"/>
                <a:gd name="connsiteY98" fmla="*/ 11344 h 592891"/>
                <a:gd name="connsiteX99" fmla="*/ 122418 w 608274"/>
                <a:gd name="connsiteY99" fmla="*/ 0 h 5928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608274" h="592891">
                  <a:moveTo>
                    <a:pt x="470315" y="435616"/>
                  </a:moveTo>
                  <a:lnTo>
                    <a:pt x="479040" y="568751"/>
                  </a:lnTo>
                  <a:lnTo>
                    <a:pt x="510576" y="568751"/>
                  </a:lnTo>
                  <a:lnTo>
                    <a:pt x="501760" y="435616"/>
                  </a:lnTo>
                  <a:close/>
                  <a:moveTo>
                    <a:pt x="106514" y="435616"/>
                  </a:moveTo>
                  <a:lnTo>
                    <a:pt x="97789" y="568751"/>
                  </a:lnTo>
                  <a:lnTo>
                    <a:pt x="129234" y="568751"/>
                  </a:lnTo>
                  <a:lnTo>
                    <a:pt x="138050" y="435616"/>
                  </a:lnTo>
                  <a:close/>
                  <a:moveTo>
                    <a:pt x="578019" y="411397"/>
                  </a:moveTo>
                  <a:lnTo>
                    <a:pt x="588922" y="411397"/>
                  </a:lnTo>
                  <a:cubicBezTo>
                    <a:pt x="595645" y="411397"/>
                    <a:pt x="601006" y="416836"/>
                    <a:pt x="601006" y="423545"/>
                  </a:cubicBezTo>
                  <a:cubicBezTo>
                    <a:pt x="601006" y="430162"/>
                    <a:pt x="595645" y="435601"/>
                    <a:pt x="588922" y="435601"/>
                  </a:cubicBezTo>
                  <a:lnTo>
                    <a:pt x="578019" y="435601"/>
                  </a:lnTo>
                  <a:cubicBezTo>
                    <a:pt x="571296" y="435601"/>
                    <a:pt x="565935" y="430162"/>
                    <a:pt x="565935" y="423545"/>
                  </a:cubicBezTo>
                  <a:cubicBezTo>
                    <a:pt x="565935" y="416836"/>
                    <a:pt x="571296" y="411397"/>
                    <a:pt x="578019" y="411397"/>
                  </a:cubicBezTo>
                  <a:close/>
                  <a:moveTo>
                    <a:pt x="467498" y="393234"/>
                  </a:moveTo>
                  <a:lnTo>
                    <a:pt x="468679" y="411385"/>
                  </a:lnTo>
                  <a:lnTo>
                    <a:pt x="500124" y="411385"/>
                  </a:lnTo>
                  <a:lnTo>
                    <a:pt x="498943" y="393234"/>
                  </a:lnTo>
                  <a:close/>
                  <a:moveTo>
                    <a:pt x="165133" y="393234"/>
                  </a:moveTo>
                  <a:lnTo>
                    <a:pt x="163860" y="411385"/>
                  </a:lnTo>
                  <a:lnTo>
                    <a:pt x="444414" y="411385"/>
                  </a:lnTo>
                  <a:lnTo>
                    <a:pt x="443232" y="393234"/>
                  </a:lnTo>
                  <a:close/>
                  <a:moveTo>
                    <a:pt x="109331" y="393234"/>
                  </a:moveTo>
                  <a:lnTo>
                    <a:pt x="108150" y="411385"/>
                  </a:lnTo>
                  <a:lnTo>
                    <a:pt x="139595" y="411385"/>
                  </a:lnTo>
                  <a:lnTo>
                    <a:pt x="140776" y="393234"/>
                  </a:lnTo>
                  <a:close/>
                  <a:moveTo>
                    <a:pt x="392635" y="91947"/>
                  </a:moveTo>
                  <a:lnTo>
                    <a:pt x="422869" y="91947"/>
                  </a:lnTo>
                  <a:cubicBezTo>
                    <a:pt x="429588" y="91947"/>
                    <a:pt x="435036" y="97386"/>
                    <a:pt x="435036" y="104095"/>
                  </a:cubicBezTo>
                  <a:cubicBezTo>
                    <a:pt x="435036" y="110712"/>
                    <a:pt x="429588" y="116151"/>
                    <a:pt x="422869" y="116151"/>
                  </a:cubicBezTo>
                  <a:lnTo>
                    <a:pt x="392635" y="116151"/>
                  </a:lnTo>
                  <a:cubicBezTo>
                    <a:pt x="385916" y="116151"/>
                    <a:pt x="380559" y="110712"/>
                    <a:pt x="380559" y="104095"/>
                  </a:cubicBezTo>
                  <a:cubicBezTo>
                    <a:pt x="380559" y="97386"/>
                    <a:pt x="385916" y="91947"/>
                    <a:pt x="392635" y="91947"/>
                  </a:cubicBezTo>
                  <a:close/>
                  <a:moveTo>
                    <a:pt x="66633" y="91947"/>
                  </a:moveTo>
                  <a:lnTo>
                    <a:pt x="340529" y="91947"/>
                  </a:lnTo>
                  <a:cubicBezTo>
                    <a:pt x="347163" y="91947"/>
                    <a:pt x="352615" y="97386"/>
                    <a:pt x="352615" y="104095"/>
                  </a:cubicBezTo>
                  <a:cubicBezTo>
                    <a:pt x="352615" y="110712"/>
                    <a:pt x="347163" y="116151"/>
                    <a:pt x="340529" y="116151"/>
                  </a:cubicBezTo>
                  <a:lnTo>
                    <a:pt x="66633" y="116151"/>
                  </a:lnTo>
                  <a:cubicBezTo>
                    <a:pt x="59999" y="116151"/>
                    <a:pt x="54547" y="110712"/>
                    <a:pt x="54547" y="104095"/>
                  </a:cubicBezTo>
                  <a:cubicBezTo>
                    <a:pt x="54547" y="97386"/>
                    <a:pt x="59999" y="91947"/>
                    <a:pt x="66633" y="91947"/>
                  </a:cubicBezTo>
                  <a:close/>
                  <a:moveTo>
                    <a:pt x="24266" y="67792"/>
                  </a:moveTo>
                  <a:lnTo>
                    <a:pt x="24266" y="369094"/>
                  </a:lnTo>
                  <a:lnTo>
                    <a:pt x="584099" y="369094"/>
                  </a:lnTo>
                  <a:lnTo>
                    <a:pt x="584099" y="67792"/>
                  </a:lnTo>
                  <a:close/>
                  <a:moveTo>
                    <a:pt x="443141" y="24231"/>
                  </a:moveTo>
                  <a:lnTo>
                    <a:pt x="444414" y="43561"/>
                  </a:lnTo>
                  <a:lnTo>
                    <a:pt x="475859" y="43561"/>
                  </a:lnTo>
                  <a:lnTo>
                    <a:pt x="474586" y="24231"/>
                  </a:lnTo>
                  <a:close/>
                  <a:moveTo>
                    <a:pt x="133688" y="24231"/>
                  </a:moveTo>
                  <a:lnTo>
                    <a:pt x="132415" y="43561"/>
                  </a:lnTo>
                  <a:lnTo>
                    <a:pt x="163951" y="43561"/>
                  </a:lnTo>
                  <a:lnTo>
                    <a:pt x="165224" y="24231"/>
                  </a:lnTo>
                  <a:close/>
                  <a:moveTo>
                    <a:pt x="122418" y="0"/>
                  </a:moveTo>
                  <a:lnTo>
                    <a:pt x="178129" y="0"/>
                  </a:lnTo>
                  <a:cubicBezTo>
                    <a:pt x="181492" y="0"/>
                    <a:pt x="184672" y="1361"/>
                    <a:pt x="186945" y="3811"/>
                  </a:cubicBezTo>
                  <a:cubicBezTo>
                    <a:pt x="189307" y="6262"/>
                    <a:pt x="190398" y="9529"/>
                    <a:pt x="190216" y="12887"/>
                  </a:cubicBezTo>
                  <a:lnTo>
                    <a:pt x="188217" y="43561"/>
                  </a:lnTo>
                  <a:lnTo>
                    <a:pt x="420148" y="43561"/>
                  </a:lnTo>
                  <a:lnTo>
                    <a:pt x="418058" y="12887"/>
                  </a:lnTo>
                  <a:cubicBezTo>
                    <a:pt x="417876" y="9529"/>
                    <a:pt x="419057" y="6262"/>
                    <a:pt x="421330" y="3811"/>
                  </a:cubicBezTo>
                  <a:cubicBezTo>
                    <a:pt x="423602" y="1361"/>
                    <a:pt x="426782" y="0"/>
                    <a:pt x="430145" y="0"/>
                  </a:cubicBezTo>
                  <a:lnTo>
                    <a:pt x="485947" y="0"/>
                  </a:lnTo>
                  <a:cubicBezTo>
                    <a:pt x="492308" y="0"/>
                    <a:pt x="497580" y="4900"/>
                    <a:pt x="498034" y="11344"/>
                  </a:cubicBezTo>
                  <a:lnTo>
                    <a:pt x="500124" y="43561"/>
                  </a:lnTo>
                  <a:lnTo>
                    <a:pt x="596187" y="43561"/>
                  </a:lnTo>
                  <a:cubicBezTo>
                    <a:pt x="602912" y="43561"/>
                    <a:pt x="608274" y="49007"/>
                    <a:pt x="608274" y="55631"/>
                  </a:cubicBezTo>
                  <a:lnTo>
                    <a:pt x="608274" y="381164"/>
                  </a:lnTo>
                  <a:cubicBezTo>
                    <a:pt x="608274" y="387880"/>
                    <a:pt x="602912" y="393234"/>
                    <a:pt x="596187" y="393234"/>
                  </a:cubicBezTo>
                  <a:lnTo>
                    <a:pt x="523208" y="393234"/>
                  </a:lnTo>
                  <a:lnTo>
                    <a:pt x="524481" y="411385"/>
                  </a:lnTo>
                  <a:lnTo>
                    <a:pt x="535568" y="411385"/>
                  </a:lnTo>
                  <a:cubicBezTo>
                    <a:pt x="542294" y="411385"/>
                    <a:pt x="547746" y="416830"/>
                    <a:pt x="547746" y="423546"/>
                  </a:cubicBezTo>
                  <a:cubicBezTo>
                    <a:pt x="547746" y="430171"/>
                    <a:pt x="542294" y="435616"/>
                    <a:pt x="535568" y="435616"/>
                  </a:cubicBezTo>
                  <a:lnTo>
                    <a:pt x="526026" y="435616"/>
                  </a:lnTo>
                  <a:lnTo>
                    <a:pt x="535568" y="580004"/>
                  </a:lnTo>
                  <a:cubicBezTo>
                    <a:pt x="535750" y="583362"/>
                    <a:pt x="534660" y="586629"/>
                    <a:pt x="532297" y="589080"/>
                  </a:cubicBezTo>
                  <a:cubicBezTo>
                    <a:pt x="530024" y="591530"/>
                    <a:pt x="526844" y="592891"/>
                    <a:pt x="523481" y="592891"/>
                  </a:cubicBezTo>
                  <a:lnTo>
                    <a:pt x="467770" y="592891"/>
                  </a:lnTo>
                  <a:cubicBezTo>
                    <a:pt x="461318" y="592891"/>
                    <a:pt x="456046" y="587991"/>
                    <a:pt x="455683" y="581638"/>
                  </a:cubicBezTo>
                  <a:lnTo>
                    <a:pt x="446049" y="435616"/>
                  </a:lnTo>
                  <a:lnTo>
                    <a:pt x="162315" y="435616"/>
                  </a:lnTo>
                  <a:lnTo>
                    <a:pt x="152682" y="581638"/>
                  </a:lnTo>
                  <a:cubicBezTo>
                    <a:pt x="152228" y="587991"/>
                    <a:pt x="146956" y="592891"/>
                    <a:pt x="140595" y="592891"/>
                  </a:cubicBezTo>
                  <a:lnTo>
                    <a:pt x="84793" y="592891"/>
                  </a:lnTo>
                  <a:cubicBezTo>
                    <a:pt x="81430" y="592891"/>
                    <a:pt x="78250" y="591530"/>
                    <a:pt x="75977" y="589080"/>
                  </a:cubicBezTo>
                  <a:cubicBezTo>
                    <a:pt x="73705" y="586629"/>
                    <a:pt x="72524" y="583362"/>
                    <a:pt x="72706" y="580004"/>
                  </a:cubicBezTo>
                  <a:lnTo>
                    <a:pt x="82248" y="435616"/>
                  </a:lnTo>
                  <a:lnTo>
                    <a:pt x="19358" y="435616"/>
                  </a:lnTo>
                  <a:cubicBezTo>
                    <a:pt x="12723" y="435616"/>
                    <a:pt x="7271" y="430171"/>
                    <a:pt x="7271" y="423546"/>
                  </a:cubicBezTo>
                  <a:cubicBezTo>
                    <a:pt x="7271" y="416830"/>
                    <a:pt x="12723" y="411385"/>
                    <a:pt x="19358" y="411385"/>
                  </a:cubicBezTo>
                  <a:lnTo>
                    <a:pt x="83884" y="411385"/>
                  </a:lnTo>
                  <a:lnTo>
                    <a:pt x="85066" y="393234"/>
                  </a:lnTo>
                  <a:lnTo>
                    <a:pt x="12087" y="393234"/>
                  </a:lnTo>
                  <a:cubicBezTo>
                    <a:pt x="5453" y="393234"/>
                    <a:pt x="0" y="387880"/>
                    <a:pt x="0" y="381164"/>
                  </a:cubicBezTo>
                  <a:lnTo>
                    <a:pt x="0" y="55631"/>
                  </a:lnTo>
                  <a:cubicBezTo>
                    <a:pt x="0" y="49007"/>
                    <a:pt x="5453" y="43561"/>
                    <a:pt x="12087" y="43561"/>
                  </a:cubicBezTo>
                  <a:lnTo>
                    <a:pt x="108150" y="43561"/>
                  </a:lnTo>
                  <a:lnTo>
                    <a:pt x="110331" y="11344"/>
                  </a:lnTo>
                  <a:cubicBezTo>
                    <a:pt x="110694" y="4900"/>
                    <a:pt x="115966" y="0"/>
                    <a:pt x="122418" y="0"/>
                  </a:cubicBezTo>
                  <a:close/>
                </a:path>
              </a:pathLst>
            </a:custGeom>
            <a:solidFill>
              <a:schemeClr val="bg1"/>
            </a:solidFill>
            <a:ln>
              <a:noFill/>
            </a:ln>
          </p:spPr>
          <p:txBody>
            <a:bodyPr wrap="square" lIns="91440" tIns="45720" rIns="91440" bIns="45720">
              <a:normAutofit fontScale="85000" lnSpcReduction="2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schemeClr val="tx1">
                    <a:lumMod val="75000"/>
                    <a:lumOff val="25000"/>
                  </a:schemeClr>
                </a:solidFill>
                <a:cs typeface="+mn-ea"/>
                <a:sym typeface="+mn-lt"/>
              </a:endParaRPr>
            </a:p>
          </p:txBody>
        </p:sp>
      </p:grpSp>
      <p:sp>
        <p:nvSpPr>
          <p:cNvPr id="2" name="TextBox 1"/>
          <p:cNvSpPr txBox="1"/>
          <p:nvPr/>
        </p:nvSpPr>
        <p:spPr>
          <a:xfrm>
            <a:off x="3565322" y="5818606"/>
            <a:ext cx="5066950" cy="707886"/>
          </a:xfrm>
          <a:prstGeom prst="rect">
            <a:avLst/>
          </a:prstGeom>
          <a:noFill/>
        </p:spPr>
        <p:txBody>
          <a:bodyPr wrap="square" rtlCol="0">
            <a:spAutoFit/>
          </a:bodyPr>
          <a:lstStyle/>
          <a:p>
            <a:r>
              <a:rPr lang="uk-UA" sz="4000" dirty="0" smtClean="0">
                <a:latin typeface="Times New Roman" panose="02020603050405020304" pitchFamily="18" charset="0"/>
                <a:cs typeface="Times New Roman" panose="02020603050405020304" pitchFamily="18" charset="0"/>
              </a:rPr>
              <a:t>Дякую за увагу </a:t>
            </a:r>
            <a:r>
              <a:rPr lang="uk-UA" sz="4000" dirty="0" smtClean="0">
                <a:latin typeface="Times New Roman" panose="02020603050405020304" pitchFamily="18" charset="0"/>
                <a:cs typeface="Times New Roman" panose="02020603050405020304" pitchFamily="18" charset="0"/>
                <a:sym typeface="Wingdings" panose="05000000000000000000" pitchFamily="2" charset="2"/>
              </a:rPr>
              <a:t> </a:t>
            </a:r>
            <a:endParaRPr lang="uk-U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78975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20117" y="906010"/>
            <a:ext cx="11182525" cy="5062924"/>
          </a:xfrm>
          <a:prstGeom prst="rect">
            <a:avLst/>
          </a:prstGeom>
          <a:noFill/>
        </p:spPr>
        <p:txBody>
          <a:bodyPr wrap="square" rtlCol="0">
            <a:spAutoFit/>
          </a:bodyPr>
          <a:lstStyle/>
          <a:p>
            <a:pPr algn="just"/>
            <a:r>
              <a:rPr lang="uk-UA" sz="1900" dirty="0">
                <a:latin typeface="Times New Roman" panose="02020603050405020304" pitchFamily="18" charset="0"/>
                <a:cs typeface="Times New Roman" panose="02020603050405020304" pitchFamily="18" charset="0"/>
              </a:rPr>
              <a:t>06 жовтня 2024 року набрав чинності Закон України «Про внесення змін до деяких законів України щодо запобігання насильству та унеможливлення жорстокого поводження з дітьми». </a:t>
            </a:r>
            <a:r>
              <a:rPr lang="ru-RU" sz="1900" dirty="0">
                <a:latin typeface="Times New Roman" panose="02020603050405020304" pitchFamily="18" charset="0"/>
                <a:cs typeface="Times New Roman" panose="02020603050405020304" pitchFamily="18" charset="0"/>
              </a:rPr>
              <a:t>Згідно з ним змінено та доповнено новими положеннями деякі законодавчі акти, зокрема Закони України </a:t>
            </a:r>
            <a:r>
              <a:rPr lang="ru-RU" sz="1900" u="sng" dirty="0">
                <a:latin typeface="Times New Roman" panose="02020603050405020304" pitchFamily="18" charset="0"/>
                <a:cs typeface="Times New Roman" panose="02020603050405020304" pitchFamily="18" charset="0"/>
                <a:hlinkClick r:id="rId2"/>
              </a:rPr>
              <a:t>«Про охорону дитинства»</a:t>
            </a:r>
            <a:r>
              <a:rPr lang="ru-RU" sz="1900" dirty="0">
                <a:latin typeface="Times New Roman" panose="02020603050405020304" pitchFamily="18" charset="0"/>
                <a:cs typeface="Times New Roman" panose="02020603050405020304" pitchFamily="18" charset="0"/>
              </a:rPr>
              <a:t> та </a:t>
            </a:r>
            <a:r>
              <a:rPr lang="ru-RU" sz="1900" u="sng" dirty="0">
                <a:latin typeface="Times New Roman" panose="02020603050405020304" pitchFamily="18" charset="0"/>
                <a:cs typeface="Times New Roman" panose="02020603050405020304" pitchFamily="18" charset="0"/>
                <a:hlinkClick r:id="rId3"/>
              </a:rPr>
              <a:t>«Про освіту»</a:t>
            </a:r>
            <a:r>
              <a:rPr lang="ru-RU" sz="1900" dirty="0">
                <a:latin typeface="Times New Roman" panose="02020603050405020304" pitchFamily="18" charset="0"/>
                <a:cs typeface="Times New Roman" panose="02020603050405020304" pitchFamily="18" charset="0"/>
              </a:rPr>
              <a:t>. Тож за якими правилами має бути організована відповідна робота у закладі освіти? Якими нормами доповнено права та обов'язки учасників освітнього процесу</a:t>
            </a:r>
            <a:r>
              <a:rPr lang="ru-RU" sz="1900" dirty="0" smtClean="0">
                <a:latin typeface="Times New Roman" panose="02020603050405020304" pitchFamily="18" charset="0"/>
                <a:cs typeface="Times New Roman" panose="02020603050405020304" pitchFamily="18" charset="0"/>
              </a:rPr>
              <a:t>?</a:t>
            </a:r>
          </a:p>
          <a:p>
            <a:pPr algn="just"/>
            <a:endParaRPr lang="ru-RU" sz="1900" dirty="0">
              <a:latin typeface="Times New Roman" panose="02020603050405020304" pitchFamily="18" charset="0"/>
              <a:cs typeface="Times New Roman" panose="02020603050405020304" pitchFamily="18" charset="0"/>
            </a:endParaRPr>
          </a:p>
          <a:p>
            <a:pPr algn="just"/>
            <a:r>
              <a:rPr lang="uk-UA" sz="1900" b="1" dirty="0">
                <a:latin typeface="Times New Roman" panose="02020603050405020304" pitchFamily="18" charset="0"/>
                <a:cs typeface="Times New Roman" panose="02020603050405020304" pitchFamily="18" charset="0"/>
              </a:rPr>
              <a:t>Визначення термінів </a:t>
            </a:r>
            <a:endParaRPr lang="uk-UA" sz="1900" b="1" dirty="0" smtClean="0">
              <a:latin typeface="Times New Roman" panose="02020603050405020304" pitchFamily="18" charset="0"/>
              <a:cs typeface="Times New Roman" panose="02020603050405020304" pitchFamily="18" charset="0"/>
            </a:endParaRPr>
          </a:p>
          <a:p>
            <a:pPr algn="just"/>
            <a:endParaRPr lang="uk-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Оновлена редакція </a:t>
            </a:r>
            <a:r>
              <a:rPr lang="uk-UA" sz="1900" u="sng" dirty="0">
                <a:latin typeface="Times New Roman" panose="02020603050405020304" pitchFamily="18" charset="0"/>
                <a:cs typeface="Times New Roman" panose="02020603050405020304" pitchFamily="18" charset="0"/>
                <a:hlinkClick r:id="rId2"/>
              </a:rPr>
              <a:t>Закону України «Про охорону дитинства»</a:t>
            </a:r>
            <a:r>
              <a:rPr lang="uk-UA" sz="1900" dirty="0">
                <a:latin typeface="Times New Roman" panose="02020603050405020304" pitchFamily="18" charset="0"/>
                <a:cs typeface="Times New Roman" panose="02020603050405020304" pitchFamily="18" charset="0"/>
              </a:rPr>
              <a:t> доповнена новими термінами, які вживаються у такому значенні</a:t>
            </a:r>
            <a:r>
              <a:rPr lang="uk-UA" sz="1900" dirty="0" smtClean="0">
                <a:latin typeface="Times New Roman" panose="02020603050405020304" pitchFamily="18" charset="0"/>
                <a:cs typeface="Times New Roman" panose="02020603050405020304" pitchFamily="18" charset="0"/>
              </a:rPr>
              <a:t>:</a:t>
            </a:r>
          </a:p>
          <a:p>
            <a:pPr algn="just"/>
            <a:endParaRPr lang="uk-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булінг</a:t>
            </a:r>
            <a:r>
              <a:rPr lang="uk-UA" sz="1900" dirty="0">
                <a:latin typeface="Times New Roman" panose="02020603050405020304" pitchFamily="18" charset="0"/>
                <a:cs typeface="Times New Roman" panose="02020603050405020304" pitchFamily="18" charset="0"/>
              </a:rPr>
              <a:t> (цькування) - психологічне, фізичне, економічне чи сексуальне насильство, тобто будь-яке умисне діяння (дія або бездіяльність), у тому числі із застосуванням засобів електронних комунікацій, яке систематично вчиняється особою стосовно дитини, з якою вони є учасниками одного колективу, або дитиною стосовно іншого учасника одного колективу та яке порушує права, свободи, законні інтереси потерпілої особи та/або перешкоджає виконанню нею визначених законодавством обов’язків;</a:t>
            </a:r>
          </a:p>
          <a:p>
            <a:endParaRPr lang="uk-UA" sz="1900" dirty="0"/>
          </a:p>
        </p:txBody>
      </p:sp>
    </p:spTree>
    <p:extLst>
      <p:ext uri="{BB962C8B-B14F-4D97-AF65-F5344CB8AC3E}">
        <p14:creationId xmlns:p14="http://schemas.microsoft.com/office/powerpoint/2010/main" val="2620447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28505" y="1132514"/>
            <a:ext cx="11132191" cy="4462760"/>
          </a:xfrm>
          <a:prstGeom prst="rect">
            <a:avLst/>
          </a:prstGeom>
          <a:noFill/>
        </p:spPr>
        <p:txBody>
          <a:bodyPr wrap="square" rtlCol="0">
            <a:spAutoFit/>
          </a:bodyPr>
          <a:lstStyle/>
          <a:p>
            <a:pPr algn="just"/>
            <a:r>
              <a:rPr lang="uk-UA" sz="1900" dirty="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програма для дитини або іншої особи</a:t>
            </a:r>
            <a:r>
              <a:rPr lang="uk-UA" sz="1900" u="sng" dirty="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яка вчинила булінг (цькування</a:t>
            </a:r>
            <a:r>
              <a:rPr lang="uk-UA" sz="1900" u="sng" dirty="0">
                <a:latin typeface="Times New Roman" panose="02020603050405020304" pitchFamily="18" charset="0"/>
                <a:cs typeface="Times New Roman" panose="02020603050405020304" pitchFamily="18" charset="0"/>
              </a:rPr>
              <a:t>)</a:t>
            </a:r>
            <a:r>
              <a:rPr lang="uk-UA" sz="1900" dirty="0">
                <a:latin typeface="Times New Roman" panose="02020603050405020304" pitchFamily="18" charset="0"/>
                <a:cs typeface="Times New Roman" panose="02020603050405020304" pitchFamily="18" charset="0"/>
              </a:rPr>
              <a:t>, - комплекс заходів, що формується на основі результатів оцінки ризиків та спрямований на зміну насильницької поведінки особи, яка вчинила булінг (цькування), формування у неї нової, неагресивної психологічної моделі поведінки у приватних стосунках, відповідального ставлення до своїх вчинків та їх наслідків</a:t>
            </a:r>
            <a:r>
              <a:rPr lang="uk-UA" sz="1900" dirty="0" smtClean="0">
                <a:latin typeface="Times New Roman" panose="02020603050405020304" pitchFamily="18" charset="0"/>
                <a:cs typeface="Times New Roman" panose="02020603050405020304" pitchFamily="18" charset="0"/>
              </a:rPr>
              <a:t>;</a:t>
            </a:r>
          </a:p>
          <a:p>
            <a:pPr algn="just"/>
            <a:endParaRPr lang="uk-UA" sz="1900" dirty="0">
              <a:latin typeface="Times New Roman" panose="02020603050405020304" pitchFamily="18" charset="0"/>
              <a:cs typeface="Times New Roman" panose="02020603050405020304" pitchFamily="18" charset="0"/>
            </a:endParaRPr>
          </a:p>
          <a:p>
            <a:pPr algn="just"/>
            <a:r>
              <a:rPr lang="uk-UA" sz="1900" dirty="0" smtClean="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програма для дитини або іншої особи</a:t>
            </a:r>
            <a:r>
              <a:rPr lang="uk-UA" sz="1900" u="sng" dirty="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яка постраждала</a:t>
            </a:r>
            <a:r>
              <a:rPr lang="uk-UA" sz="1900" dirty="0">
                <a:latin typeface="Times New Roman" panose="02020603050405020304" pitchFamily="18" charset="0"/>
                <a:cs typeface="Times New Roman" panose="02020603050405020304" pitchFamily="18" charset="0"/>
              </a:rPr>
              <a:t> від булінгу (цькування) або стала </a:t>
            </a:r>
            <a:r>
              <a:rPr lang="uk-UA" sz="1900" b="1" dirty="0">
                <a:latin typeface="Times New Roman" panose="02020603050405020304" pitchFamily="18" charset="0"/>
                <a:cs typeface="Times New Roman" panose="02020603050405020304" pitchFamily="18" charset="0"/>
              </a:rPr>
              <a:t>його свідком</a:t>
            </a:r>
            <a:r>
              <a:rPr lang="uk-UA" sz="1900" dirty="0">
                <a:latin typeface="Times New Roman" panose="02020603050405020304" pitchFamily="18" charset="0"/>
                <a:cs typeface="Times New Roman" panose="02020603050405020304" pitchFamily="18" charset="0"/>
              </a:rPr>
              <a:t>, - комплекс заходів, спрямованих на позбавлення емоційної залежності, невпевненості у собі та формування у особи, яка постраждала від булінгу (цькування) або стала його свідком, здатності відстоювати власну гідність, захищати свої права у приватних стосунках, у тому числі за допомогою уповноважених органів державної влади, органів місцевого самоврядування</a:t>
            </a:r>
            <a:r>
              <a:rPr lang="uk-UA" sz="1900" dirty="0" smtClean="0">
                <a:latin typeface="Times New Roman" panose="02020603050405020304" pitchFamily="18" charset="0"/>
                <a:cs typeface="Times New Roman" panose="02020603050405020304" pitchFamily="18" charset="0"/>
              </a:rPr>
              <a:t>;</a:t>
            </a:r>
          </a:p>
          <a:p>
            <a:pPr algn="just"/>
            <a:endParaRPr lang="uk-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a:t>
            </a:r>
            <a:r>
              <a:rPr lang="uk-UA" sz="1900" b="1" u="sng" dirty="0">
                <a:latin typeface="Times New Roman" panose="02020603050405020304" pitchFamily="18" charset="0"/>
                <a:cs typeface="Times New Roman" panose="02020603050405020304" pitchFamily="18" charset="0"/>
              </a:rPr>
              <a:t>колектив</a:t>
            </a:r>
            <a:r>
              <a:rPr lang="uk-UA" sz="1900" dirty="0">
                <a:latin typeface="Times New Roman" panose="02020603050405020304" pitchFamily="18" charset="0"/>
                <a:cs typeface="Times New Roman" panose="02020603050405020304" pitchFamily="18" charset="0"/>
              </a:rPr>
              <a:t> - група з двох або більше осіб, які об’єднані (організовані) відповідно до законодавства з метою здобуття освіти, тренування, творчості, оздоровлення, відпочинку, лікування тощо та не перебувають між собою у трудових відносинах.</a:t>
            </a:r>
          </a:p>
          <a:p>
            <a:endParaRPr lang="uk-UA" dirty="0"/>
          </a:p>
        </p:txBody>
      </p:sp>
    </p:spTree>
    <p:extLst>
      <p:ext uri="{BB962C8B-B14F-4D97-AF65-F5344CB8AC3E}">
        <p14:creationId xmlns:p14="http://schemas.microsoft.com/office/powerpoint/2010/main" val="4258901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20117" y="796954"/>
            <a:ext cx="11509696" cy="6032421"/>
          </a:xfrm>
          <a:prstGeom prst="rect">
            <a:avLst/>
          </a:prstGeom>
          <a:noFill/>
        </p:spPr>
        <p:txBody>
          <a:bodyPr wrap="square" rtlCol="0">
            <a:spAutoFit/>
          </a:bodyPr>
          <a:lstStyle/>
          <a:p>
            <a:pPr algn="just"/>
            <a:r>
              <a:rPr lang="uk-UA" sz="1600" b="1" dirty="0">
                <a:latin typeface="Times New Roman" panose="02020603050405020304" pitchFamily="18" charset="0"/>
                <a:cs typeface="Times New Roman" panose="02020603050405020304" pitchFamily="18" charset="0"/>
              </a:rPr>
              <a:t>Механізми унеможливлення насильства та жорстокого поводження з дитиною</a:t>
            </a:r>
          </a:p>
          <a:p>
            <a:pPr algn="just"/>
            <a:endParaRPr lang="uk-UA" sz="1600" dirty="0">
              <a:latin typeface="Times New Roman" panose="02020603050405020304" pitchFamily="18" charset="0"/>
              <a:cs typeface="Times New Roman" panose="02020603050405020304" pitchFamily="18" charset="0"/>
            </a:endParaRPr>
          </a:p>
          <a:p>
            <a:pPr algn="just"/>
            <a:r>
              <a:rPr lang="uk-UA" sz="1600" b="1" i="1" dirty="0">
                <a:latin typeface="Times New Roman" panose="02020603050405020304" pitchFamily="18" charset="0"/>
                <a:cs typeface="Times New Roman" panose="02020603050405020304" pitchFamily="18" charset="0"/>
              </a:rPr>
              <a:t>Типова програма унеможливлення насильства та жорстокого поводження з дітьми</a:t>
            </a:r>
            <a:endParaRPr lang="uk-UA" sz="1600" dirty="0">
              <a:latin typeface="Times New Roman" panose="02020603050405020304" pitchFamily="18" charset="0"/>
              <a:cs typeface="Times New Roman" panose="02020603050405020304" pitchFamily="18" charset="0"/>
            </a:endParaRPr>
          </a:p>
          <a:p>
            <a:pPr algn="just"/>
            <a:r>
              <a:rPr lang="uk-UA" sz="1600" dirty="0">
                <a:latin typeface="Times New Roman" panose="02020603050405020304" pitchFamily="18" charset="0"/>
                <a:cs typeface="Times New Roman" panose="02020603050405020304" pitchFamily="18" charset="0"/>
              </a:rPr>
              <a:t>Згідно зі </a:t>
            </a:r>
            <a:r>
              <a:rPr lang="uk-UA" sz="1600" u="sng" dirty="0">
                <a:latin typeface="Times New Roman" panose="02020603050405020304" pitchFamily="18" charset="0"/>
                <a:cs typeface="Times New Roman" panose="02020603050405020304" pitchFamily="18" charset="0"/>
                <a:hlinkClick r:id="rId2"/>
              </a:rPr>
              <a:t>ст. 10 Закону України «Про охорону дитинства»</a:t>
            </a:r>
            <a:r>
              <a:rPr lang="uk-UA" sz="1600" dirty="0">
                <a:latin typeface="Times New Roman" panose="02020603050405020304" pitchFamily="18" charset="0"/>
                <a:cs typeface="Times New Roman" panose="02020603050405020304" pitchFamily="18" charset="0"/>
              </a:rPr>
              <a:t> Кабінет Міністрів України розробляє та затверджує такі нормативні акти:</a:t>
            </a:r>
          </a:p>
          <a:p>
            <a:pPr algn="just"/>
            <a:r>
              <a:rPr lang="uk-UA" sz="1600" dirty="0">
                <a:latin typeface="Times New Roman" panose="02020603050405020304" pitchFamily="18" charset="0"/>
                <a:cs typeface="Times New Roman" panose="02020603050405020304" pitchFamily="18" charset="0"/>
              </a:rPr>
              <a:t>• Типова програма унеможливлення насильства та жорстокого поводження з дітьми;</a:t>
            </a:r>
          </a:p>
          <a:p>
            <a:pPr algn="just"/>
            <a:r>
              <a:rPr lang="uk-UA" sz="1600" dirty="0">
                <a:latin typeface="Times New Roman" panose="02020603050405020304" pitchFamily="18" charset="0"/>
                <a:cs typeface="Times New Roman" panose="02020603050405020304" pitchFamily="18" charset="0"/>
              </a:rPr>
              <a:t>• Порядок реагування на випадки насильства та жорстокого поводження з дітьми. </a:t>
            </a:r>
          </a:p>
          <a:p>
            <a:pPr algn="just"/>
            <a:r>
              <a:rPr lang="uk-UA" sz="1600" dirty="0">
                <a:latin typeface="Times New Roman" panose="02020603050405020304" pitchFamily="18" charset="0"/>
                <a:cs typeface="Times New Roman" panose="02020603050405020304" pitchFamily="18" charset="0"/>
              </a:rPr>
              <a:t>З урахуванням цих документів заклади освіти мають розробити власні  положення про запобігання і протидію насильству та жорстокому поводженню з дітьми в закладі освіти. </a:t>
            </a:r>
          </a:p>
          <a:p>
            <a:pPr algn="just"/>
            <a:endParaRPr lang="uk-UA" sz="1600" dirty="0">
              <a:latin typeface="Times New Roman" panose="02020603050405020304" pitchFamily="18" charset="0"/>
              <a:cs typeface="Times New Roman" panose="02020603050405020304" pitchFamily="18" charset="0"/>
            </a:endParaRPr>
          </a:p>
          <a:p>
            <a:pPr algn="just"/>
            <a:r>
              <a:rPr lang="uk-UA" sz="1600" b="1" i="1" dirty="0">
                <a:latin typeface="Times New Roman" panose="02020603050405020304" pitchFamily="18" charset="0"/>
                <a:cs typeface="Times New Roman" panose="02020603050405020304" pitchFamily="18" charset="0"/>
              </a:rPr>
              <a:t>Типові програми для дітей та інших осіб, які вчинили булінг (цькування), для дітей та інших осіб, які постраждали від булінгу (цькування) або стали його свідком</a:t>
            </a:r>
            <a:endParaRPr lang="uk-UA" sz="1600" dirty="0">
              <a:latin typeface="Times New Roman" panose="02020603050405020304" pitchFamily="18" charset="0"/>
              <a:cs typeface="Times New Roman" panose="02020603050405020304" pitchFamily="18" charset="0"/>
            </a:endParaRPr>
          </a:p>
          <a:p>
            <a:pPr algn="just"/>
            <a:r>
              <a:rPr lang="uk-UA" sz="1600" dirty="0">
                <a:latin typeface="Times New Roman" panose="02020603050405020304" pitchFamily="18" charset="0"/>
                <a:cs typeface="Times New Roman" panose="02020603050405020304" pitchFamily="18" charset="0"/>
              </a:rPr>
              <a:t>Типові програми для дітей та інших осіб, які вчинили булінг (цькування), для дітей та інших осіб, які постраждали від булінгу (цькування) або стали його свідком, розробляються і затверджуються центральним органом виконавчої влади. </a:t>
            </a:r>
          </a:p>
          <a:p>
            <a:pPr algn="just"/>
            <a:r>
              <a:rPr lang="uk-UA" sz="1600" dirty="0">
                <a:latin typeface="Times New Roman" panose="02020603050405020304" pitchFamily="18" charset="0"/>
                <a:cs typeface="Times New Roman" panose="02020603050405020304" pitchFamily="18" charset="0"/>
              </a:rPr>
              <a:t>Формування програм здійснюється фахівцями, які пройшли відповідне навчання, з урахуванням вікових та психологічних особливостей дітей. Місцеві державні адміністрації та органи місцевого самоврядування, які визначені відповідальними суб'єктами за їх виконання, організовують та забезпечують відповідний комплекс заходів для осіб, які вчинили булінг (цькування). А для осіб, які постраждали або стали його свідком, - за їхньою згодою.</a:t>
            </a:r>
          </a:p>
          <a:p>
            <a:pPr algn="just"/>
            <a:r>
              <a:rPr lang="uk-UA" sz="1600" dirty="0">
                <a:latin typeface="Times New Roman" panose="02020603050405020304" pitchFamily="18" charset="0"/>
                <a:cs typeface="Times New Roman" panose="02020603050405020304" pitchFamily="18" charset="0"/>
              </a:rPr>
              <a:t>Крім того, особу, яка вчинила булінг (цькування), можуть направити для проходження відповідної програми:</a:t>
            </a:r>
          </a:p>
          <a:p>
            <a:pPr algn="just"/>
            <a:r>
              <a:rPr lang="uk-UA" sz="1600" dirty="0">
                <a:latin typeface="Times New Roman" panose="02020603050405020304" pitchFamily="18" charset="0"/>
                <a:cs typeface="Times New Roman" panose="02020603050405020304" pitchFamily="18" charset="0"/>
              </a:rPr>
              <a:t>• за рішенням суду -  строком від одного до трьох місяців;</a:t>
            </a:r>
          </a:p>
          <a:p>
            <a:pPr algn="just"/>
            <a:r>
              <a:rPr lang="uk-UA" sz="1600" dirty="0">
                <a:latin typeface="Times New Roman" panose="02020603050405020304" pitchFamily="18" charset="0"/>
                <a:cs typeface="Times New Roman" panose="02020603050405020304" pitchFamily="18" charset="0"/>
              </a:rPr>
              <a:t>• за відсутності судового рішення - на добровільній основі, а дітей віком до 16 років - за згодою законних представників дитини.</a:t>
            </a:r>
          </a:p>
          <a:p>
            <a:pPr algn="just"/>
            <a:r>
              <a:rPr lang="uk-UA" sz="1600" dirty="0">
                <a:latin typeface="Times New Roman" panose="02020603050405020304" pitchFamily="18" charset="0"/>
                <a:cs typeface="Times New Roman" panose="02020603050405020304" pitchFamily="18" charset="0"/>
              </a:rPr>
              <a:t>Законні представники дитини, яка</a:t>
            </a:r>
            <a:r>
              <a:rPr lang="uk-UA" sz="1600" b="1" dirty="0">
                <a:latin typeface="Times New Roman" panose="02020603050405020304" pitchFamily="18" charset="0"/>
                <a:cs typeface="Times New Roman" panose="02020603050405020304" pitchFamily="18" charset="0"/>
              </a:rPr>
              <a:t> постраждала або стала свідком</a:t>
            </a:r>
            <a:r>
              <a:rPr lang="uk-UA" sz="1600" dirty="0">
                <a:latin typeface="Times New Roman" panose="02020603050405020304" pitchFamily="18" charset="0"/>
                <a:cs typeface="Times New Roman" panose="02020603050405020304" pitchFamily="18" charset="0"/>
              </a:rPr>
              <a:t> від насильства або жорстокого поводження, мають право отримувати інформацію щодо порядку та умов проходження нею відповідних програм.</a:t>
            </a:r>
          </a:p>
          <a:p>
            <a:endParaRPr lang="uk-UA" dirty="0"/>
          </a:p>
        </p:txBody>
      </p:sp>
    </p:spTree>
    <p:extLst>
      <p:ext uri="{BB962C8B-B14F-4D97-AF65-F5344CB8AC3E}">
        <p14:creationId xmlns:p14="http://schemas.microsoft.com/office/powerpoint/2010/main" val="40013056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1394" y="385894"/>
            <a:ext cx="11216081" cy="6140142"/>
          </a:xfrm>
          <a:prstGeom prst="rect">
            <a:avLst/>
          </a:prstGeom>
          <a:noFill/>
        </p:spPr>
        <p:txBody>
          <a:bodyPr wrap="square" rtlCol="0">
            <a:spAutoFit/>
          </a:bodyPr>
          <a:lstStyle/>
          <a:p>
            <a:r>
              <a:rPr lang="ru-RU" b="1" i="1" dirty="0">
                <a:latin typeface="Times New Roman" panose="02020603050405020304" pitchFamily="18" charset="0"/>
                <a:cs typeface="Times New Roman" panose="02020603050405020304" pitchFamily="18" charset="0"/>
              </a:rPr>
              <a:t>Повноваження засновника закладу освіти</a:t>
            </a:r>
          </a:p>
          <a:p>
            <a:endParaRPr lang="ru-RU" dirty="0">
              <a:latin typeface="Times New Roman" panose="02020603050405020304" pitchFamily="18" charset="0"/>
              <a:cs typeface="Times New Roman" panose="02020603050405020304" pitchFamily="18" charset="0"/>
            </a:endParaRPr>
          </a:p>
          <a:p>
            <a:r>
              <a:rPr lang="ru-RU" sz="1700" dirty="0">
                <a:latin typeface="Times New Roman" panose="02020603050405020304" pitchFamily="18" charset="0"/>
                <a:cs typeface="Times New Roman" panose="02020603050405020304" pitchFamily="18" charset="0"/>
              </a:rPr>
              <a:t>Згідно з оновленою </a:t>
            </a:r>
            <a:r>
              <a:rPr lang="ru-RU" sz="1700" u="sng" dirty="0">
                <a:latin typeface="Times New Roman" panose="02020603050405020304" pitchFamily="18" charset="0"/>
                <a:cs typeface="Times New Roman" panose="02020603050405020304" pitchFamily="18" charset="0"/>
                <a:hlinkClick r:id="rId2"/>
              </a:rPr>
              <a:t>ст.25 Закону України «Про освіту»</a:t>
            </a:r>
            <a:r>
              <a:rPr lang="ru-RU" sz="1700" dirty="0">
                <a:latin typeface="Times New Roman" panose="02020603050405020304" pitchFamily="18" charset="0"/>
                <a:cs typeface="Times New Roman" panose="02020603050405020304" pitchFamily="18" charset="0"/>
              </a:rPr>
              <a:t> засновник закладу освіти або уповноважений ним орган зобов'язаний:</a:t>
            </a:r>
          </a:p>
          <a:p>
            <a:r>
              <a:rPr lang="ru-RU" sz="1700" dirty="0">
                <a:latin typeface="Times New Roman" panose="02020603050405020304" pitchFamily="18" charset="0"/>
                <a:cs typeface="Times New Roman" panose="02020603050405020304" pitchFamily="18" charset="0"/>
              </a:rPr>
              <a:t>• забезпечувати та контролювати створення у закладі освіти безпечного, здорового та інклюзивного чи спеціального освітнього середовища із забезпеченням універсального дизайну та розумного пристосування</a:t>
            </a:r>
            <a:r>
              <a:rPr lang="ru-RU" sz="1700" dirty="0" smtClean="0">
                <a:latin typeface="Times New Roman" panose="02020603050405020304" pitchFamily="18" charset="0"/>
                <a:cs typeface="Times New Roman" panose="02020603050405020304" pitchFamily="18" charset="0"/>
              </a:rPr>
              <a:t>;</a:t>
            </a:r>
          </a:p>
          <a:p>
            <a:endParaRPr lang="ru-RU" sz="1700" dirty="0">
              <a:latin typeface="Times New Roman" panose="02020603050405020304" pitchFamily="18" charset="0"/>
              <a:cs typeface="Times New Roman" panose="02020603050405020304" pitchFamily="18" charset="0"/>
            </a:endParaRPr>
          </a:p>
          <a:p>
            <a:r>
              <a:rPr lang="ru-RU" sz="1700" dirty="0" smtClean="0">
                <a:latin typeface="Times New Roman" panose="02020603050405020304" pitchFamily="18" charset="0"/>
                <a:cs typeface="Times New Roman" panose="02020603050405020304" pitchFamily="18" charset="0"/>
              </a:rPr>
              <a:t>• </a:t>
            </a:r>
            <a:r>
              <a:rPr lang="ru-RU" sz="1700" dirty="0">
                <a:latin typeface="Times New Roman" panose="02020603050405020304" pitchFamily="18" charset="0"/>
                <a:cs typeface="Times New Roman" panose="02020603050405020304" pitchFamily="18" charset="0"/>
              </a:rPr>
              <a:t>здійснювати контроль за недопущенням привілеїв чи обмежень (дискримінації) за ознаками раси, кольору шкіри, політичних, релігійних та інших переконань, статі, віку, інвалідності, етнічного та соціального походження, сімейного та майнового стану, місця проживання, за мовними або іншими ознаками;</a:t>
            </a:r>
          </a:p>
          <a:p>
            <a:endParaRPr lang="ru-RU" sz="1700" dirty="0">
              <a:latin typeface="Times New Roman" panose="02020603050405020304" pitchFamily="18" charset="0"/>
              <a:cs typeface="Times New Roman" panose="02020603050405020304" pitchFamily="18" charset="0"/>
            </a:endParaRPr>
          </a:p>
          <a:p>
            <a:r>
              <a:rPr lang="ru-RU" sz="1700" dirty="0">
                <a:latin typeface="Times New Roman" panose="02020603050405020304" pitchFamily="18" charset="0"/>
                <a:cs typeface="Times New Roman" panose="02020603050405020304" pitchFamily="18" charset="0"/>
              </a:rPr>
              <a:t>• розглядати усні та письмові заяви (скарги, повідомлення) учасників освітнього процесу, інших осіб про </a:t>
            </a:r>
            <a:r>
              <a:rPr lang="ru-RU" sz="1700" b="1" dirty="0">
                <a:latin typeface="Times New Roman" panose="02020603050405020304" pitchFamily="18" charset="0"/>
                <a:cs typeface="Times New Roman" panose="02020603050405020304" pitchFamily="18" charset="0"/>
              </a:rPr>
              <a:t>невжиття заходів</a:t>
            </a:r>
            <a:r>
              <a:rPr lang="ru-RU" sz="1700" dirty="0">
                <a:latin typeface="Times New Roman" panose="02020603050405020304" pitchFamily="18" charset="0"/>
                <a:cs typeface="Times New Roman" panose="02020603050405020304" pitchFamily="18" charset="0"/>
              </a:rPr>
              <a:t> щодо запобігання і протидії насильству та жорстокому поводженню з дітьми в закладі освіти та приймати рішення за результатами їх розгляду;</a:t>
            </a:r>
          </a:p>
          <a:p>
            <a:endParaRPr lang="ru-RU" sz="1700" dirty="0">
              <a:latin typeface="Times New Roman" panose="02020603050405020304" pitchFamily="18" charset="0"/>
              <a:cs typeface="Times New Roman" panose="02020603050405020304" pitchFamily="18" charset="0"/>
            </a:endParaRPr>
          </a:p>
          <a:p>
            <a:r>
              <a:rPr lang="ru-RU" sz="1700" dirty="0">
                <a:latin typeface="Times New Roman" panose="02020603050405020304" pitchFamily="18" charset="0"/>
                <a:cs typeface="Times New Roman" panose="02020603050405020304" pitchFamily="18" charset="0"/>
              </a:rPr>
              <a:t>• у разі вчинення жорстокого поводження з дитиною </a:t>
            </a:r>
            <a:r>
              <a:rPr lang="ru-RU" sz="1700" b="1" dirty="0">
                <a:latin typeface="Times New Roman" panose="02020603050405020304" pitchFamily="18" charset="0"/>
                <a:cs typeface="Times New Roman" panose="02020603050405020304" pitchFamily="18" charset="0"/>
              </a:rPr>
              <a:t>керівником закладу освіти</a:t>
            </a:r>
            <a:r>
              <a:rPr lang="ru-RU" sz="1700" dirty="0">
                <a:latin typeface="Times New Roman" panose="02020603050405020304" pitchFamily="18" charset="0"/>
                <a:cs typeface="Times New Roman" panose="02020603050405020304" pitchFamily="18" charset="0"/>
              </a:rPr>
              <a:t> - розглядати усні та письмові заяви (скарги, повідомлення) про випадки жорстокого поводження з дитиною в закладі освіти </a:t>
            </a:r>
            <a:r>
              <a:rPr lang="ru-RU" sz="1700" b="1" dirty="0">
                <a:latin typeface="Times New Roman" panose="02020603050405020304" pitchFamily="18" charset="0"/>
                <a:cs typeface="Times New Roman" panose="02020603050405020304" pitchFamily="18" charset="0"/>
              </a:rPr>
              <a:t>протягом однієї доби</a:t>
            </a:r>
            <a:r>
              <a:rPr lang="ru-RU" sz="1700" dirty="0">
                <a:latin typeface="Times New Roman" panose="02020603050405020304" pitchFamily="18" charset="0"/>
                <a:cs typeface="Times New Roman" panose="02020603050405020304" pitchFamily="18" charset="0"/>
              </a:rPr>
              <a:t> з моменту надходження. У разі виявлення ознак насильства </a:t>
            </a:r>
            <a:r>
              <a:rPr lang="ru-RU" sz="1700" b="1" dirty="0">
                <a:latin typeface="Times New Roman" panose="02020603050405020304" pitchFamily="18" charset="0"/>
                <a:cs typeface="Times New Roman" panose="02020603050405020304" pitchFamily="18" charset="0"/>
              </a:rPr>
              <a:t>невідкладно</a:t>
            </a:r>
            <a:r>
              <a:rPr lang="ru-RU" sz="1700" dirty="0">
                <a:latin typeface="Times New Roman" panose="02020603050405020304" pitchFamily="18" charset="0"/>
                <a:cs typeface="Times New Roman" panose="02020603050405020304" pitchFamily="18" charset="0"/>
              </a:rPr>
              <a:t> повідомляти про це законних представників дитини та уповноважений підрозділ органу Національної поліції України та службу у справах дітей у письмовій формі;</a:t>
            </a:r>
          </a:p>
          <a:p>
            <a:endParaRPr lang="ru-RU" sz="1700" dirty="0">
              <a:latin typeface="Times New Roman" panose="02020603050405020304" pitchFamily="18" charset="0"/>
              <a:cs typeface="Times New Roman" panose="02020603050405020304" pitchFamily="18" charset="0"/>
            </a:endParaRPr>
          </a:p>
          <a:p>
            <a:r>
              <a:rPr lang="ru-RU" sz="1700" dirty="0">
                <a:latin typeface="Times New Roman" panose="02020603050405020304" pitchFamily="18" charset="0"/>
                <a:cs typeface="Times New Roman" panose="02020603050405020304" pitchFamily="18" charset="0"/>
              </a:rPr>
              <a:t>• вживати заходи для надання </a:t>
            </a:r>
            <a:r>
              <a:rPr lang="ru-RU" sz="1700" b="1" dirty="0">
                <a:latin typeface="Times New Roman" panose="02020603050405020304" pitchFamily="18" charset="0"/>
                <a:cs typeface="Times New Roman" panose="02020603050405020304" pitchFamily="18" charset="0"/>
              </a:rPr>
              <a:t>соціальних та психолого-педагогічних послуг</a:t>
            </a:r>
            <a:r>
              <a:rPr lang="ru-RU" sz="1700" dirty="0">
                <a:latin typeface="Times New Roman" panose="02020603050405020304" pitchFamily="18" charset="0"/>
                <a:cs typeface="Times New Roman" panose="02020603050405020304" pitchFamily="18" charset="0"/>
              </a:rPr>
              <a:t> здобувачам освіти, які вчинили насильство або жорстоке поводження з дитиною, стали свідком або постраждали від насильства або жорстокого поводження.</a:t>
            </a:r>
            <a:endParaRPr lang="uk-UA" sz="1700" dirty="0"/>
          </a:p>
        </p:txBody>
      </p:sp>
    </p:spTree>
    <p:extLst>
      <p:ext uri="{BB962C8B-B14F-4D97-AF65-F5344CB8AC3E}">
        <p14:creationId xmlns:p14="http://schemas.microsoft.com/office/powerpoint/2010/main" val="1629481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íṥľïďé">
            <a:extLst>
              <a:ext uri="{FF2B5EF4-FFF2-40B4-BE49-F238E27FC236}">
                <a16:creationId xmlns:a16="http://schemas.microsoft.com/office/drawing/2014/main" id="{C165790D-12ED-884B-B818-1848652646EC}"/>
              </a:ext>
            </a:extLst>
          </p:cNvPr>
          <p:cNvGrpSpPr/>
          <p:nvPr/>
        </p:nvGrpSpPr>
        <p:grpSpPr>
          <a:xfrm>
            <a:off x="7634865" y="3352932"/>
            <a:ext cx="4184650" cy="3303334"/>
            <a:chOff x="3881207" y="1888869"/>
            <a:chExt cx="4416886" cy="3486662"/>
          </a:xfrm>
        </p:grpSpPr>
        <p:sp>
          <p:nvSpPr>
            <p:cNvPr id="20" name="PA-ïṧḷîḋè">
              <a:extLst>
                <a:ext uri="{FF2B5EF4-FFF2-40B4-BE49-F238E27FC236}">
                  <a16:creationId xmlns:a16="http://schemas.microsoft.com/office/drawing/2014/main" id="{947ADD94-B7D6-5C46-A9FE-96EF977EA2B9}"/>
                </a:ext>
              </a:extLst>
            </p:cNvPr>
            <p:cNvSpPr/>
            <p:nvPr>
              <p:custDataLst>
                <p:tags r:id="rId1"/>
              </p:custDataLst>
            </p:nvPr>
          </p:nvSpPr>
          <p:spPr bwMode="auto">
            <a:xfrm>
              <a:off x="3881207" y="4306031"/>
              <a:ext cx="1404130" cy="756743"/>
            </a:xfrm>
            <a:custGeom>
              <a:avLst/>
              <a:gdLst>
                <a:gd name="T0" fmla="*/ 0 w 1284"/>
                <a:gd name="T1" fmla="*/ 285 h 692"/>
                <a:gd name="T2" fmla="*/ 1034 w 1284"/>
                <a:gd name="T3" fmla="*/ 0 h 692"/>
                <a:gd name="T4" fmla="*/ 1284 w 1284"/>
                <a:gd name="T5" fmla="*/ 173 h 692"/>
                <a:gd name="T6" fmla="*/ 1056 w 1284"/>
                <a:gd name="T7" fmla="*/ 692 h 692"/>
                <a:gd name="T8" fmla="*/ 918 w 1284"/>
                <a:gd name="T9" fmla="*/ 644 h 692"/>
                <a:gd name="T10" fmla="*/ 132 w 1284"/>
                <a:gd name="T11" fmla="*/ 328 h 692"/>
                <a:gd name="T12" fmla="*/ 0 w 1284"/>
                <a:gd name="T13" fmla="*/ 285 h 692"/>
              </a:gdLst>
              <a:ahLst/>
              <a:cxnLst>
                <a:cxn ang="0">
                  <a:pos x="T0" y="T1"/>
                </a:cxn>
                <a:cxn ang="0">
                  <a:pos x="T2" y="T3"/>
                </a:cxn>
                <a:cxn ang="0">
                  <a:pos x="T4" y="T5"/>
                </a:cxn>
                <a:cxn ang="0">
                  <a:pos x="T6" y="T7"/>
                </a:cxn>
                <a:cxn ang="0">
                  <a:pos x="T8" y="T9"/>
                </a:cxn>
                <a:cxn ang="0">
                  <a:pos x="T10" y="T11"/>
                </a:cxn>
                <a:cxn ang="0">
                  <a:pos x="T12" y="T13"/>
                </a:cxn>
              </a:cxnLst>
              <a:rect l="0" t="0" r="r" b="b"/>
              <a:pathLst>
                <a:path w="1284" h="692">
                  <a:moveTo>
                    <a:pt x="0" y="285"/>
                  </a:moveTo>
                  <a:lnTo>
                    <a:pt x="1034" y="0"/>
                  </a:lnTo>
                  <a:lnTo>
                    <a:pt x="1284" y="173"/>
                  </a:lnTo>
                  <a:lnTo>
                    <a:pt x="1056" y="692"/>
                  </a:lnTo>
                  <a:lnTo>
                    <a:pt x="918" y="644"/>
                  </a:lnTo>
                  <a:lnTo>
                    <a:pt x="132" y="328"/>
                  </a:lnTo>
                  <a:lnTo>
                    <a:pt x="0" y="285"/>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1" name="PA-ísļíḋe">
              <a:extLst>
                <a:ext uri="{FF2B5EF4-FFF2-40B4-BE49-F238E27FC236}">
                  <a16:creationId xmlns:a16="http://schemas.microsoft.com/office/drawing/2014/main" id="{7693257E-ED2A-7C41-94D4-58C6C284FB32}"/>
                </a:ext>
              </a:extLst>
            </p:cNvPr>
            <p:cNvSpPr/>
            <p:nvPr>
              <p:custDataLst>
                <p:tags r:id="rId2"/>
              </p:custDataLst>
            </p:nvPr>
          </p:nvSpPr>
          <p:spPr bwMode="auto">
            <a:xfrm>
              <a:off x="3908545" y="4537864"/>
              <a:ext cx="4389548" cy="837667"/>
            </a:xfrm>
            <a:custGeom>
              <a:avLst/>
              <a:gdLst>
                <a:gd name="T0" fmla="*/ 691 w 2666"/>
                <a:gd name="T1" fmla="*/ 318 h 508"/>
                <a:gd name="T2" fmla="*/ 0 w 2666"/>
                <a:gd name="T3" fmla="*/ 48 h 508"/>
                <a:gd name="T4" fmla="*/ 0 w 2666"/>
                <a:gd name="T5" fmla="*/ 130 h 508"/>
                <a:gd name="T6" fmla="*/ 640 w 2666"/>
                <a:gd name="T7" fmla="*/ 370 h 508"/>
                <a:gd name="T8" fmla="*/ 1628 w 2666"/>
                <a:gd name="T9" fmla="*/ 508 h 508"/>
                <a:gd name="T10" fmla="*/ 2666 w 2666"/>
                <a:gd name="T11" fmla="*/ 121 h 508"/>
                <a:gd name="T12" fmla="*/ 2664 w 2666"/>
                <a:gd name="T13" fmla="*/ 59 h 508"/>
                <a:gd name="T14" fmla="*/ 1259 w 2666"/>
                <a:gd name="T15" fmla="*/ 57 h 508"/>
                <a:gd name="T16" fmla="*/ 691 w 2666"/>
                <a:gd name="T17" fmla="*/ 318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66" h="508">
                  <a:moveTo>
                    <a:pt x="691" y="318"/>
                  </a:moveTo>
                  <a:cubicBezTo>
                    <a:pt x="691" y="318"/>
                    <a:pt x="301" y="0"/>
                    <a:pt x="0" y="48"/>
                  </a:cubicBezTo>
                  <a:cubicBezTo>
                    <a:pt x="0" y="130"/>
                    <a:pt x="0" y="130"/>
                    <a:pt x="0" y="130"/>
                  </a:cubicBezTo>
                  <a:cubicBezTo>
                    <a:pt x="0" y="130"/>
                    <a:pt x="352" y="107"/>
                    <a:pt x="640" y="370"/>
                  </a:cubicBezTo>
                  <a:cubicBezTo>
                    <a:pt x="1628" y="508"/>
                    <a:pt x="1628" y="508"/>
                    <a:pt x="1628" y="508"/>
                  </a:cubicBezTo>
                  <a:cubicBezTo>
                    <a:pt x="2666" y="121"/>
                    <a:pt x="2666" y="121"/>
                    <a:pt x="2666" y="121"/>
                  </a:cubicBezTo>
                  <a:cubicBezTo>
                    <a:pt x="2664" y="59"/>
                    <a:pt x="2664" y="59"/>
                    <a:pt x="2664" y="59"/>
                  </a:cubicBezTo>
                  <a:cubicBezTo>
                    <a:pt x="1259" y="57"/>
                    <a:pt x="1259" y="57"/>
                    <a:pt x="1259" y="57"/>
                  </a:cubicBezTo>
                  <a:lnTo>
                    <a:pt x="691" y="318"/>
                  </a:lnTo>
                  <a:close/>
                </a:path>
              </a:pathLst>
            </a:custGeom>
            <a:solidFill>
              <a:schemeClr val="tx1">
                <a:lumMod val="50000"/>
                <a:lumOff val="50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2" name="PA-îṧļïḓe">
              <a:extLst>
                <a:ext uri="{FF2B5EF4-FFF2-40B4-BE49-F238E27FC236}">
                  <a16:creationId xmlns:a16="http://schemas.microsoft.com/office/drawing/2014/main" id="{A940426C-37DE-E649-A6E2-127D1C1C7D5D}"/>
                </a:ext>
              </a:extLst>
            </p:cNvPr>
            <p:cNvSpPr/>
            <p:nvPr>
              <p:custDataLst>
                <p:tags r:id="rId3"/>
              </p:custDataLst>
            </p:nvPr>
          </p:nvSpPr>
          <p:spPr bwMode="auto">
            <a:xfrm>
              <a:off x="5036006" y="4453658"/>
              <a:ext cx="3256620" cy="807046"/>
            </a:xfrm>
            <a:custGeom>
              <a:avLst/>
              <a:gdLst>
                <a:gd name="T0" fmla="*/ 0 w 2978"/>
                <a:gd name="T1" fmla="*/ 557 h 738"/>
                <a:gd name="T2" fmla="*/ 1416 w 2978"/>
                <a:gd name="T3" fmla="*/ 738 h 738"/>
                <a:gd name="T4" fmla="*/ 2978 w 2978"/>
                <a:gd name="T5" fmla="*/ 166 h 738"/>
                <a:gd name="T6" fmla="*/ 1580 w 2978"/>
                <a:gd name="T7" fmla="*/ 0 h 738"/>
                <a:gd name="T8" fmla="*/ 0 w 2978"/>
                <a:gd name="T9" fmla="*/ 557 h 738"/>
              </a:gdLst>
              <a:ahLst/>
              <a:cxnLst>
                <a:cxn ang="0">
                  <a:pos x="T0" y="T1"/>
                </a:cxn>
                <a:cxn ang="0">
                  <a:pos x="T2" y="T3"/>
                </a:cxn>
                <a:cxn ang="0">
                  <a:pos x="T4" y="T5"/>
                </a:cxn>
                <a:cxn ang="0">
                  <a:pos x="T6" y="T7"/>
                </a:cxn>
                <a:cxn ang="0">
                  <a:pos x="T8" y="T9"/>
                </a:cxn>
              </a:cxnLst>
              <a:rect l="0" t="0" r="r" b="b"/>
              <a:pathLst>
                <a:path w="2978" h="738">
                  <a:moveTo>
                    <a:pt x="0" y="557"/>
                  </a:moveTo>
                  <a:lnTo>
                    <a:pt x="1416" y="738"/>
                  </a:lnTo>
                  <a:lnTo>
                    <a:pt x="2978" y="166"/>
                  </a:lnTo>
                  <a:lnTo>
                    <a:pt x="1580" y="0"/>
                  </a:lnTo>
                  <a:lnTo>
                    <a:pt x="0" y="557"/>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3" name="PA-iṩḻïdé">
              <a:extLst>
                <a:ext uri="{FF2B5EF4-FFF2-40B4-BE49-F238E27FC236}">
                  <a16:creationId xmlns:a16="http://schemas.microsoft.com/office/drawing/2014/main" id="{1BE62AA8-C10C-054C-B091-53E4F7AC472B}"/>
                </a:ext>
              </a:extLst>
            </p:cNvPr>
            <p:cNvSpPr/>
            <p:nvPr>
              <p:custDataLst>
                <p:tags r:id="rId4"/>
              </p:custDataLst>
            </p:nvPr>
          </p:nvSpPr>
          <p:spPr bwMode="auto">
            <a:xfrm>
              <a:off x="5036006" y="4453658"/>
              <a:ext cx="3209597" cy="694410"/>
            </a:xfrm>
            <a:custGeom>
              <a:avLst/>
              <a:gdLst>
                <a:gd name="T0" fmla="*/ 0 w 2935"/>
                <a:gd name="T1" fmla="*/ 557 h 635"/>
                <a:gd name="T2" fmla="*/ 1373 w 2935"/>
                <a:gd name="T3" fmla="*/ 635 h 635"/>
                <a:gd name="T4" fmla="*/ 2935 w 2935"/>
                <a:gd name="T5" fmla="*/ 64 h 635"/>
                <a:gd name="T6" fmla="*/ 1580 w 2935"/>
                <a:gd name="T7" fmla="*/ 0 h 635"/>
                <a:gd name="T8" fmla="*/ 0 w 2935"/>
                <a:gd name="T9" fmla="*/ 557 h 635"/>
              </a:gdLst>
              <a:ahLst/>
              <a:cxnLst>
                <a:cxn ang="0">
                  <a:pos x="T0" y="T1"/>
                </a:cxn>
                <a:cxn ang="0">
                  <a:pos x="T2" y="T3"/>
                </a:cxn>
                <a:cxn ang="0">
                  <a:pos x="T4" y="T5"/>
                </a:cxn>
                <a:cxn ang="0">
                  <a:pos x="T6" y="T7"/>
                </a:cxn>
                <a:cxn ang="0">
                  <a:pos x="T8" y="T9"/>
                </a:cxn>
              </a:cxnLst>
              <a:rect l="0" t="0" r="r" b="b"/>
              <a:pathLst>
                <a:path w="2935" h="635">
                  <a:moveTo>
                    <a:pt x="0" y="557"/>
                  </a:moveTo>
                  <a:lnTo>
                    <a:pt x="1373" y="635"/>
                  </a:lnTo>
                  <a:lnTo>
                    <a:pt x="2935" y="64"/>
                  </a:lnTo>
                  <a:lnTo>
                    <a:pt x="1580" y="0"/>
                  </a:lnTo>
                  <a:lnTo>
                    <a:pt x="0" y="557"/>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4" name="PA-îṡḷiḍé">
              <a:extLst>
                <a:ext uri="{FF2B5EF4-FFF2-40B4-BE49-F238E27FC236}">
                  <a16:creationId xmlns:a16="http://schemas.microsoft.com/office/drawing/2014/main" id="{B4FF6F7C-8F67-8540-B526-43C0E95704C3}"/>
                </a:ext>
              </a:extLst>
            </p:cNvPr>
            <p:cNvSpPr/>
            <p:nvPr>
              <p:custDataLst>
                <p:tags r:id="rId5"/>
              </p:custDataLst>
            </p:nvPr>
          </p:nvSpPr>
          <p:spPr bwMode="auto">
            <a:xfrm>
              <a:off x="5055690" y="4411009"/>
              <a:ext cx="3157106" cy="662697"/>
            </a:xfrm>
            <a:custGeom>
              <a:avLst/>
              <a:gdLst>
                <a:gd name="T0" fmla="*/ 1037 w 1917"/>
                <a:gd name="T1" fmla="*/ 26 h 402"/>
                <a:gd name="T2" fmla="*/ 1917 w 1917"/>
                <a:gd name="T3" fmla="*/ 0 h 402"/>
                <a:gd name="T4" fmla="*/ 906 w 1917"/>
                <a:gd name="T5" fmla="*/ 402 h 402"/>
                <a:gd name="T6" fmla="*/ 0 w 1917"/>
                <a:gd name="T7" fmla="*/ 391 h 402"/>
                <a:gd name="T8" fmla="*/ 1037 w 1917"/>
                <a:gd name="T9" fmla="*/ 26 h 402"/>
              </a:gdLst>
              <a:ahLst/>
              <a:cxnLst>
                <a:cxn ang="0">
                  <a:pos x="T0" y="T1"/>
                </a:cxn>
                <a:cxn ang="0">
                  <a:pos x="T2" y="T3"/>
                </a:cxn>
                <a:cxn ang="0">
                  <a:pos x="T4" y="T5"/>
                </a:cxn>
                <a:cxn ang="0">
                  <a:pos x="T6" y="T7"/>
                </a:cxn>
                <a:cxn ang="0">
                  <a:pos x="T8" y="T9"/>
                </a:cxn>
              </a:cxnLst>
              <a:rect l="0" t="0" r="r" b="b"/>
              <a:pathLst>
                <a:path w="1917" h="402">
                  <a:moveTo>
                    <a:pt x="1037" y="26"/>
                  </a:moveTo>
                  <a:cubicBezTo>
                    <a:pt x="1037" y="26"/>
                    <a:pt x="1702" y="68"/>
                    <a:pt x="1917" y="0"/>
                  </a:cubicBezTo>
                  <a:cubicBezTo>
                    <a:pt x="906" y="402"/>
                    <a:pt x="906" y="402"/>
                    <a:pt x="906" y="402"/>
                  </a:cubicBezTo>
                  <a:cubicBezTo>
                    <a:pt x="0" y="391"/>
                    <a:pt x="0" y="391"/>
                    <a:pt x="0" y="391"/>
                  </a:cubicBezTo>
                  <a:lnTo>
                    <a:pt x="1037" y="26"/>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5" name="PA-iṧḷíḋe">
              <a:extLst>
                <a:ext uri="{FF2B5EF4-FFF2-40B4-BE49-F238E27FC236}">
                  <a16:creationId xmlns:a16="http://schemas.microsoft.com/office/drawing/2014/main" id="{926969E5-E989-CA48-B5CB-DB7BE1EE6E4E}"/>
                </a:ext>
              </a:extLst>
            </p:cNvPr>
            <p:cNvSpPr/>
            <p:nvPr>
              <p:custDataLst>
                <p:tags r:id="rId6"/>
              </p:custDataLst>
            </p:nvPr>
          </p:nvSpPr>
          <p:spPr bwMode="auto">
            <a:xfrm>
              <a:off x="3901984" y="3762530"/>
              <a:ext cx="2861845" cy="1300241"/>
            </a:xfrm>
            <a:custGeom>
              <a:avLst/>
              <a:gdLst>
                <a:gd name="T0" fmla="*/ 689 w 1738"/>
                <a:gd name="T1" fmla="*/ 788 h 788"/>
                <a:gd name="T2" fmla="*/ 0 w 1738"/>
                <a:gd name="T3" fmla="*/ 465 h 788"/>
                <a:gd name="T4" fmla="*/ 1250 w 1738"/>
                <a:gd name="T5" fmla="*/ 0 h 788"/>
                <a:gd name="T6" fmla="*/ 1738 w 1738"/>
                <a:gd name="T7" fmla="*/ 419 h 788"/>
                <a:gd name="T8" fmla="*/ 689 w 1738"/>
                <a:gd name="T9" fmla="*/ 788 h 788"/>
              </a:gdLst>
              <a:ahLst/>
              <a:cxnLst>
                <a:cxn ang="0">
                  <a:pos x="T0" y="T1"/>
                </a:cxn>
                <a:cxn ang="0">
                  <a:pos x="T2" y="T3"/>
                </a:cxn>
                <a:cxn ang="0">
                  <a:pos x="T4" y="T5"/>
                </a:cxn>
                <a:cxn ang="0">
                  <a:pos x="T6" y="T7"/>
                </a:cxn>
                <a:cxn ang="0">
                  <a:pos x="T8" y="T9"/>
                </a:cxn>
              </a:cxnLst>
              <a:rect l="0" t="0" r="r" b="b"/>
              <a:pathLst>
                <a:path w="1738" h="788">
                  <a:moveTo>
                    <a:pt x="689" y="788"/>
                  </a:moveTo>
                  <a:cubicBezTo>
                    <a:pt x="689" y="788"/>
                    <a:pt x="332" y="453"/>
                    <a:pt x="0" y="465"/>
                  </a:cubicBezTo>
                  <a:cubicBezTo>
                    <a:pt x="1250" y="0"/>
                    <a:pt x="1250" y="0"/>
                    <a:pt x="1250" y="0"/>
                  </a:cubicBezTo>
                  <a:cubicBezTo>
                    <a:pt x="1250" y="0"/>
                    <a:pt x="1647" y="16"/>
                    <a:pt x="1738" y="419"/>
                  </a:cubicBezTo>
                  <a:lnTo>
                    <a:pt x="689" y="788"/>
                  </a:lnTo>
                  <a:close/>
                </a:path>
              </a:pathLst>
            </a:custGeom>
            <a:solidFill>
              <a:schemeClr val="bg1">
                <a:lumMod val="7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6" name="PA-íšḻîďe">
              <a:extLst>
                <a:ext uri="{FF2B5EF4-FFF2-40B4-BE49-F238E27FC236}">
                  <a16:creationId xmlns:a16="http://schemas.microsoft.com/office/drawing/2014/main" id="{C0EB2B4B-DDBA-6F4E-838E-3D923A529B26}"/>
                </a:ext>
              </a:extLst>
            </p:cNvPr>
            <p:cNvSpPr/>
            <p:nvPr>
              <p:custDataLst>
                <p:tags r:id="rId7"/>
              </p:custDataLst>
            </p:nvPr>
          </p:nvSpPr>
          <p:spPr bwMode="auto">
            <a:xfrm>
              <a:off x="3917294" y="3658642"/>
              <a:ext cx="2846535" cy="1404130"/>
            </a:xfrm>
            <a:custGeom>
              <a:avLst/>
              <a:gdLst>
                <a:gd name="T0" fmla="*/ 680 w 1729"/>
                <a:gd name="T1" fmla="*/ 851 h 851"/>
                <a:gd name="T2" fmla="*/ 0 w 1729"/>
                <a:gd name="T3" fmla="*/ 480 h 851"/>
                <a:gd name="T4" fmla="*/ 1243 w 1729"/>
                <a:gd name="T5" fmla="*/ 0 h 851"/>
                <a:gd name="T6" fmla="*/ 1729 w 1729"/>
                <a:gd name="T7" fmla="*/ 482 h 851"/>
                <a:gd name="T8" fmla="*/ 680 w 1729"/>
                <a:gd name="T9" fmla="*/ 851 h 851"/>
              </a:gdLst>
              <a:ahLst/>
              <a:cxnLst>
                <a:cxn ang="0">
                  <a:pos x="T0" y="T1"/>
                </a:cxn>
                <a:cxn ang="0">
                  <a:pos x="T2" y="T3"/>
                </a:cxn>
                <a:cxn ang="0">
                  <a:pos x="T4" y="T5"/>
                </a:cxn>
                <a:cxn ang="0">
                  <a:pos x="T6" y="T7"/>
                </a:cxn>
                <a:cxn ang="0">
                  <a:pos x="T8" y="T9"/>
                </a:cxn>
              </a:cxnLst>
              <a:rect l="0" t="0" r="r" b="b"/>
              <a:pathLst>
                <a:path w="1729" h="851">
                  <a:moveTo>
                    <a:pt x="680" y="851"/>
                  </a:moveTo>
                  <a:cubicBezTo>
                    <a:pt x="680" y="851"/>
                    <a:pt x="420" y="471"/>
                    <a:pt x="0" y="480"/>
                  </a:cubicBezTo>
                  <a:cubicBezTo>
                    <a:pt x="1243" y="0"/>
                    <a:pt x="1243" y="0"/>
                    <a:pt x="1243" y="0"/>
                  </a:cubicBezTo>
                  <a:cubicBezTo>
                    <a:pt x="1243" y="0"/>
                    <a:pt x="1574" y="109"/>
                    <a:pt x="1729" y="482"/>
                  </a:cubicBezTo>
                  <a:lnTo>
                    <a:pt x="680" y="851"/>
                  </a:lnTo>
                  <a:close/>
                </a:path>
              </a:pathLst>
            </a:custGeom>
            <a:solidFill>
              <a:schemeClr val="bg1">
                <a:lumMod val="8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7" name="PA-ïSľïďé">
              <a:extLst>
                <a:ext uri="{FF2B5EF4-FFF2-40B4-BE49-F238E27FC236}">
                  <a16:creationId xmlns:a16="http://schemas.microsoft.com/office/drawing/2014/main" id="{DA4ACAB8-52C6-874B-A280-0A820E7FFD1A}"/>
                </a:ext>
              </a:extLst>
            </p:cNvPr>
            <p:cNvSpPr/>
            <p:nvPr>
              <p:custDataLst>
                <p:tags r:id="rId8"/>
              </p:custDataLst>
            </p:nvPr>
          </p:nvSpPr>
          <p:spPr bwMode="auto">
            <a:xfrm>
              <a:off x="4000405" y="3582093"/>
              <a:ext cx="2763425" cy="1480679"/>
            </a:xfrm>
            <a:custGeom>
              <a:avLst/>
              <a:gdLst>
                <a:gd name="T0" fmla="*/ 629 w 1678"/>
                <a:gd name="T1" fmla="*/ 898 h 898"/>
                <a:gd name="T2" fmla="*/ 0 w 1678"/>
                <a:gd name="T3" fmla="*/ 434 h 898"/>
                <a:gd name="T4" fmla="*/ 1170 w 1678"/>
                <a:gd name="T5" fmla="*/ 0 h 898"/>
                <a:gd name="T6" fmla="*/ 1678 w 1678"/>
                <a:gd name="T7" fmla="*/ 529 h 898"/>
                <a:gd name="T8" fmla="*/ 629 w 1678"/>
                <a:gd name="T9" fmla="*/ 898 h 898"/>
              </a:gdLst>
              <a:ahLst/>
              <a:cxnLst>
                <a:cxn ang="0">
                  <a:pos x="T0" y="T1"/>
                </a:cxn>
                <a:cxn ang="0">
                  <a:pos x="T2" y="T3"/>
                </a:cxn>
                <a:cxn ang="0">
                  <a:pos x="T4" y="T5"/>
                </a:cxn>
                <a:cxn ang="0">
                  <a:pos x="T6" y="T7"/>
                </a:cxn>
                <a:cxn ang="0">
                  <a:pos x="T8" y="T9"/>
                </a:cxn>
              </a:cxnLst>
              <a:rect l="0" t="0" r="r" b="b"/>
              <a:pathLst>
                <a:path w="1678" h="898">
                  <a:moveTo>
                    <a:pt x="629" y="898"/>
                  </a:moveTo>
                  <a:cubicBezTo>
                    <a:pt x="629" y="898"/>
                    <a:pt x="499" y="428"/>
                    <a:pt x="0" y="434"/>
                  </a:cubicBezTo>
                  <a:cubicBezTo>
                    <a:pt x="1170" y="0"/>
                    <a:pt x="1170" y="0"/>
                    <a:pt x="1170" y="0"/>
                  </a:cubicBezTo>
                  <a:cubicBezTo>
                    <a:pt x="1170" y="0"/>
                    <a:pt x="1602" y="41"/>
                    <a:pt x="1678" y="529"/>
                  </a:cubicBezTo>
                  <a:lnTo>
                    <a:pt x="629" y="898"/>
                  </a:ln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8" name="PA-îṣľiḓé">
              <a:extLst>
                <a:ext uri="{FF2B5EF4-FFF2-40B4-BE49-F238E27FC236}">
                  <a16:creationId xmlns:a16="http://schemas.microsoft.com/office/drawing/2014/main" id="{7E47D401-E099-DD4F-B12D-EBD72C8D607A}"/>
                </a:ext>
              </a:extLst>
            </p:cNvPr>
            <p:cNvSpPr/>
            <p:nvPr>
              <p:custDataLst>
                <p:tags r:id="rId9"/>
              </p:custDataLst>
            </p:nvPr>
          </p:nvSpPr>
          <p:spPr bwMode="auto">
            <a:xfrm>
              <a:off x="5856693" y="3241220"/>
              <a:ext cx="1022151" cy="1138624"/>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accent1"/>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29" name="PA-ïsļiďê">
              <a:extLst>
                <a:ext uri="{FF2B5EF4-FFF2-40B4-BE49-F238E27FC236}">
                  <a16:creationId xmlns:a16="http://schemas.microsoft.com/office/drawing/2014/main" id="{C7885868-75AC-D745-A7A7-625188D356F3}"/>
                </a:ext>
              </a:extLst>
            </p:cNvPr>
            <p:cNvSpPr/>
            <p:nvPr>
              <p:custDataLst>
                <p:tags r:id="rId10"/>
              </p:custDataLst>
            </p:nvPr>
          </p:nvSpPr>
          <p:spPr bwMode="auto">
            <a:xfrm flipH="1">
              <a:off x="6272943" y="2705469"/>
              <a:ext cx="532146" cy="592788"/>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0" name="PA-îṡļïḋè">
              <a:extLst>
                <a:ext uri="{FF2B5EF4-FFF2-40B4-BE49-F238E27FC236}">
                  <a16:creationId xmlns:a16="http://schemas.microsoft.com/office/drawing/2014/main" id="{45D7FE0E-B539-F045-9CD0-453974FC068D}"/>
                </a:ext>
              </a:extLst>
            </p:cNvPr>
            <p:cNvSpPr/>
            <p:nvPr>
              <p:custDataLst>
                <p:tags r:id="rId11"/>
              </p:custDataLst>
            </p:nvPr>
          </p:nvSpPr>
          <p:spPr bwMode="auto">
            <a:xfrm>
              <a:off x="5734865" y="1888869"/>
              <a:ext cx="851687" cy="948735"/>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accent2"/>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1" name="PA-íṡļíḑê">
              <a:extLst>
                <a:ext uri="{FF2B5EF4-FFF2-40B4-BE49-F238E27FC236}">
                  <a16:creationId xmlns:a16="http://schemas.microsoft.com/office/drawing/2014/main" id="{7FD6149A-7FB8-324A-AA78-4327E499D668}"/>
                </a:ext>
              </a:extLst>
            </p:cNvPr>
            <p:cNvSpPr/>
            <p:nvPr>
              <p:custDataLst>
                <p:tags r:id="rId12"/>
              </p:custDataLst>
            </p:nvPr>
          </p:nvSpPr>
          <p:spPr bwMode="auto">
            <a:xfrm>
              <a:off x="5199931" y="2695108"/>
              <a:ext cx="891969" cy="993608"/>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accent2"/>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2" name="PA-iṥļïďe">
              <a:extLst>
                <a:ext uri="{FF2B5EF4-FFF2-40B4-BE49-F238E27FC236}">
                  <a16:creationId xmlns:a16="http://schemas.microsoft.com/office/drawing/2014/main" id="{4898BE30-061A-DF4A-894F-A46D91BF151B}"/>
                </a:ext>
              </a:extLst>
            </p:cNvPr>
            <p:cNvSpPr/>
            <p:nvPr>
              <p:custDataLst>
                <p:tags r:id="rId13"/>
              </p:custDataLst>
            </p:nvPr>
          </p:nvSpPr>
          <p:spPr bwMode="auto">
            <a:xfrm flipH="1">
              <a:off x="6878844" y="3210055"/>
              <a:ext cx="742373" cy="826966"/>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accent2"/>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3" name="PA-íṣľiḍê">
              <a:extLst>
                <a:ext uri="{FF2B5EF4-FFF2-40B4-BE49-F238E27FC236}">
                  <a16:creationId xmlns:a16="http://schemas.microsoft.com/office/drawing/2014/main" id="{EF296B00-03C3-1243-823D-F82D15FEB984}"/>
                </a:ext>
              </a:extLst>
            </p:cNvPr>
            <p:cNvSpPr/>
            <p:nvPr>
              <p:custDataLst>
                <p:tags r:id="rId14"/>
              </p:custDataLst>
            </p:nvPr>
          </p:nvSpPr>
          <p:spPr bwMode="auto">
            <a:xfrm>
              <a:off x="6867397" y="2607816"/>
              <a:ext cx="457234" cy="509336"/>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4" name="PA-ís1iḑe">
              <a:extLst>
                <a:ext uri="{FF2B5EF4-FFF2-40B4-BE49-F238E27FC236}">
                  <a16:creationId xmlns:a16="http://schemas.microsoft.com/office/drawing/2014/main" id="{AB78A278-C91C-8641-B81C-3A3F272CDF3A}"/>
                </a:ext>
              </a:extLst>
            </p:cNvPr>
            <p:cNvSpPr/>
            <p:nvPr>
              <p:custDataLst>
                <p:tags r:id="rId15"/>
              </p:custDataLst>
            </p:nvPr>
          </p:nvSpPr>
          <p:spPr bwMode="auto">
            <a:xfrm flipH="1">
              <a:off x="5285337" y="2196124"/>
              <a:ext cx="348660" cy="388390"/>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5" name="PA-î$ḻiďè">
              <a:extLst>
                <a:ext uri="{FF2B5EF4-FFF2-40B4-BE49-F238E27FC236}">
                  <a16:creationId xmlns:a16="http://schemas.microsoft.com/office/drawing/2014/main" id="{4B2A5410-9BF7-604C-A089-4299A4B0262D}"/>
                </a:ext>
              </a:extLst>
            </p:cNvPr>
            <p:cNvSpPr/>
            <p:nvPr>
              <p:custDataLst>
                <p:tags r:id="rId16"/>
              </p:custDataLst>
            </p:nvPr>
          </p:nvSpPr>
          <p:spPr bwMode="auto">
            <a:xfrm flipH="1">
              <a:off x="6613812" y="2099048"/>
              <a:ext cx="381130" cy="424562"/>
            </a:xfrm>
            <a:custGeom>
              <a:avLst/>
              <a:gdLst>
                <a:gd name="T0" fmla="*/ 428 w 428"/>
                <a:gd name="T1" fmla="*/ 194 h 477"/>
                <a:gd name="T2" fmla="*/ 202 w 428"/>
                <a:gd name="T3" fmla="*/ 388 h 477"/>
                <a:gd name="T4" fmla="*/ 178 w 428"/>
                <a:gd name="T5" fmla="*/ 386 h 477"/>
                <a:gd name="T6" fmla="*/ 191 w 428"/>
                <a:gd name="T7" fmla="*/ 477 h 477"/>
                <a:gd name="T8" fmla="*/ 1 w 428"/>
                <a:gd name="T9" fmla="*/ 194 h 477"/>
                <a:gd name="T10" fmla="*/ 215 w 428"/>
                <a:gd name="T11" fmla="*/ 0 h 477"/>
                <a:gd name="T12" fmla="*/ 428 w 428"/>
                <a:gd name="T13" fmla="*/ 194 h 477"/>
              </a:gdLst>
              <a:ahLst/>
              <a:cxnLst>
                <a:cxn ang="0">
                  <a:pos x="T0" y="T1"/>
                </a:cxn>
                <a:cxn ang="0">
                  <a:pos x="T2" y="T3"/>
                </a:cxn>
                <a:cxn ang="0">
                  <a:pos x="T4" y="T5"/>
                </a:cxn>
                <a:cxn ang="0">
                  <a:pos x="T6" y="T7"/>
                </a:cxn>
                <a:cxn ang="0">
                  <a:pos x="T8" y="T9"/>
                </a:cxn>
                <a:cxn ang="0">
                  <a:pos x="T10" y="T11"/>
                </a:cxn>
                <a:cxn ang="0">
                  <a:pos x="T12" y="T13"/>
                </a:cxn>
              </a:cxnLst>
              <a:rect l="0" t="0" r="r" b="b"/>
              <a:pathLst>
                <a:path w="428" h="477">
                  <a:moveTo>
                    <a:pt x="428" y="194"/>
                  </a:moveTo>
                  <a:cubicBezTo>
                    <a:pt x="428" y="301"/>
                    <a:pt x="319" y="388"/>
                    <a:pt x="202" y="388"/>
                  </a:cubicBezTo>
                  <a:cubicBezTo>
                    <a:pt x="187" y="388"/>
                    <a:pt x="191" y="388"/>
                    <a:pt x="178" y="386"/>
                  </a:cubicBezTo>
                  <a:cubicBezTo>
                    <a:pt x="138" y="382"/>
                    <a:pt x="191" y="477"/>
                    <a:pt x="191" y="477"/>
                  </a:cubicBezTo>
                  <a:cubicBezTo>
                    <a:pt x="191" y="477"/>
                    <a:pt x="4" y="366"/>
                    <a:pt x="1" y="194"/>
                  </a:cubicBezTo>
                  <a:cubicBezTo>
                    <a:pt x="0" y="87"/>
                    <a:pt x="97" y="0"/>
                    <a:pt x="215" y="0"/>
                  </a:cubicBezTo>
                  <a:cubicBezTo>
                    <a:pt x="332" y="0"/>
                    <a:pt x="428" y="87"/>
                    <a:pt x="428" y="194"/>
                  </a:cubicBezTo>
                  <a:close/>
                </a:path>
              </a:pathLst>
            </a:custGeom>
            <a:solidFill>
              <a:schemeClr val="bg1">
                <a:lumMod val="95000"/>
              </a:schemeClr>
            </a:solidFill>
            <a:ln>
              <a:noFill/>
            </a:ln>
          </p:spPr>
          <p:txBody>
            <a:bodyPr vert="horz" wrap="square" lIns="91440" tIns="45720" rIns="91440" bIns="45720" numCol="1" anchor="t" anchorCtr="0" compatLnSpc="1">
              <a:prstTxWarp prst="textNoShape">
                <a:avLst/>
              </a:prstTxWarp>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sz="1600">
                <a:solidFill>
                  <a:schemeClr val="bg1"/>
                </a:solidFill>
                <a:cs typeface="+mn-ea"/>
                <a:sym typeface="+mn-lt"/>
              </a:endParaRPr>
            </a:p>
          </p:txBody>
        </p:sp>
        <p:sp>
          <p:nvSpPr>
            <p:cNvPr id="36" name="PA-íSḻiḑé">
              <a:extLst>
                <a:ext uri="{FF2B5EF4-FFF2-40B4-BE49-F238E27FC236}">
                  <a16:creationId xmlns:a16="http://schemas.microsoft.com/office/drawing/2014/main" id="{A323F2E6-595F-B449-B1C5-6D274E406CED}"/>
                </a:ext>
              </a:extLst>
            </p:cNvPr>
            <p:cNvSpPr/>
            <p:nvPr>
              <p:custDataLst>
                <p:tags r:id="rId17"/>
              </p:custDataLst>
            </p:nvPr>
          </p:nvSpPr>
          <p:spPr bwMode="auto">
            <a:xfrm>
              <a:off x="5453005" y="2915200"/>
              <a:ext cx="385820" cy="385094"/>
            </a:xfrm>
            <a:custGeom>
              <a:avLst/>
              <a:gdLst>
                <a:gd name="connsiteX0" fmla="*/ 290910 w 605702"/>
                <a:gd name="connsiteY0" fmla="*/ 156336 h 604568"/>
                <a:gd name="connsiteX1" fmla="*/ 335849 w 605702"/>
                <a:gd name="connsiteY1" fmla="*/ 164992 h 604568"/>
                <a:gd name="connsiteX2" fmla="*/ 288310 w 605702"/>
                <a:gd name="connsiteY2" fmla="*/ 212456 h 604568"/>
                <a:gd name="connsiteX3" fmla="*/ 203632 w 605702"/>
                <a:gd name="connsiteY3" fmla="*/ 244717 h 604568"/>
                <a:gd name="connsiteX4" fmla="*/ 203632 w 605702"/>
                <a:gd name="connsiteY4" fmla="*/ 401388 h 604568"/>
                <a:gd name="connsiteX5" fmla="*/ 360547 w 605702"/>
                <a:gd name="connsiteY5" fmla="*/ 401388 h 604568"/>
                <a:gd name="connsiteX6" fmla="*/ 392859 w 605702"/>
                <a:gd name="connsiteY6" fmla="*/ 316749 h 604568"/>
                <a:gd name="connsiteX7" fmla="*/ 440397 w 605702"/>
                <a:gd name="connsiteY7" fmla="*/ 269284 h 604568"/>
                <a:gd name="connsiteX8" fmla="*/ 400287 w 605702"/>
                <a:gd name="connsiteY8" fmla="*/ 441065 h 604568"/>
                <a:gd name="connsiteX9" fmla="*/ 163892 w 605702"/>
                <a:gd name="connsiteY9" fmla="*/ 441065 h 604568"/>
                <a:gd name="connsiteX10" fmla="*/ 163892 w 605702"/>
                <a:gd name="connsiteY10" fmla="*/ 205040 h 604568"/>
                <a:gd name="connsiteX11" fmla="*/ 290910 w 605702"/>
                <a:gd name="connsiteY11" fmla="*/ 156336 h 604568"/>
                <a:gd name="connsiteX12" fmla="*/ 246542 w 605702"/>
                <a:gd name="connsiteY12" fmla="*/ 43775 h 604568"/>
                <a:gd name="connsiteX13" fmla="*/ 422196 w 605702"/>
                <a:gd name="connsiteY13" fmla="*/ 78723 h 604568"/>
                <a:gd name="connsiteX14" fmla="*/ 376794 w 605702"/>
                <a:gd name="connsiteY14" fmla="*/ 124054 h 604568"/>
                <a:gd name="connsiteX15" fmla="*/ 126109 w 605702"/>
                <a:gd name="connsiteY15" fmla="*/ 167345 h 604568"/>
                <a:gd name="connsiteX16" fmla="*/ 126109 w 605702"/>
                <a:gd name="connsiteY16" fmla="*/ 478820 h 604568"/>
                <a:gd name="connsiteX17" fmla="*/ 438073 w 605702"/>
                <a:gd name="connsiteY17" fmla="*/ 478820 h 604568"/>
                <a:gd name="connsiteX18" fmla="*/ 481432 w 605702"/>
                <a:gd name="connsiteY18" fmla="*/ 228527 h 604568"/>
                <a:gd name="connsiteX19" fmla="*/ 526741 w 605702"/>
                <a:gd name="connsiteY19" fmla="*/ 183011 h 604568"/>
                <a:gd name="connsiteX20" fmla="*/ 481432 w 605702"/>
                <a:gd name="connsiteY20" fmla="*/ 522111 h 604568"/>
                <a:gd name="connsiteX21" fmla="*/ 82657 w 605702"/>
                <a:gd name="connsiteY21" fmla="*/ 522111 h 604568"/>
                <a:gd name="connsiteX22" fmla="*/ 82657 w 605702"/>
                <a:gd name="connsiteY22" fmla="*/ 123961 h 604568"/>
                <a:gd name="connsiteX23" fmla="*/ 246542 w 605702"/>
                <a:gd name="connsiteY23" fmla="*/ 43775 h 604568"/>
                <a:gd name="connsiteX24" fmla="*/ 536061 w 605702"/>
                <a:gd name="connsiteY24" fmla="*/ 0 h 604568"/>
                <a:gd name="connsiteX25" fmla="*/ 544232 w 605702"/>
                <a:gd name="connsiteY25" fmla="*/ 61368 h 604568"/>
                <a:gd name="connsiteX26" fmla="*/ 605702 w 605702"/>
                <a:gd name="connsiteY26" fmla="*/ 69526 h 604568"/>
                <a:gd name="connsiteX27" fmla="*/ 524361 w 605702"/>
                <a:gd name="connsiteY27" fmla="*/ 150732 h 604568"/>
                <a:gd name="connsiteX28" fmla="*/ 498361 w 605702"/>
                <a:gd name="connsiteY28" fmla="*/ 147302 h 604568"/>
                <a:gd name="connsiteX29" fmla="*/ 337721 w 605702"/>
                <a:gd name="connsiteY29" fmla="*/ 307767 h 604568"/>
                <a:gd name="connsiteX30" fmla="*/ 339764 w 605702"/>
                <a:gd name="connsiteY30" fmla="*/ 323063 h 604568"/>
                <a:gd name="connsiteX31" fmla="*/ 282101 w 605702"/>
                <a:gd name="connsiteY31" fmla="*/ 380630 h 604568"/>
                <a:gd name="connsiteX32" fmla="*/ 224437 w 605702"/>
                <a:gd name="connsiteY32" fmla="*/ 323063 h 604568"/>
                <a:gd name="connsiteX33" fmla="*/ 282101 w 605702"/>
                <a:gd name="connsiteY33" fmla="*/ 265495 h 604568"/>
                <a:gd name="connsiteX34" fmla="*/ 297422 w 605702"/>
                <a:gd name="connsiteY34" fmla="*/ 267535 h 604568"/>
                <a:gd name="connsiteX35" fmla="*/ 458155 w 605702"/>
                <a:gd name="connsiteY35" fmla="*/ 107162 h 604568"/>
                <a:gd name="connsiteX36" fmla="*/ 454719 w 605702"/>
                <a:gd name="connsiteY36" fmla="*/ 81206 h 60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05702" h="604568">
                  <a:moveTo>
                    <a:pt x="290910" y="156336"/>
                  </a:moveTo>
                  <a:cubicBezTo>
                    <a:pt x="306137" y="157147"/>
                    <a:pt x="321272" y="160032"/>
                    <a:pt x="335849" y="164992"/>
                  </a:cubicBezTo>
                  <a:lnTo>
                    <a:pt x="288310" y="212456"/>
                  </a:lnTo>
                  <a:cubicBezTo>
                    <a:pt x="257856" y="210695"/>
                    <a:pt x="226844" y="221449"/>
                    <a:pt x="203632" y="244717"/>
                  </a:cubicBezTo>
                  <a:cubicBezTo>
                    <a:pt x="160271" y="287918"/>
                    <a:pt x="160271" y="358187"/>
                    <a:pt x="203632" y="401388"/>
                  </a:cubicBezTo>
                  <a:cubicBezTo>
                    <a:pt x="246900" y="444680"/>
                    <a:pt x="317279" y="444680"/>
                    <a:pt x="360547" y="401388"/>
                  </a:cubicBezTo>
                  <a:cubicBezTo>
                    <a:pt x="383852" y="378211"/>
                    <a:pt x="394623" y="347156"/>
                    <a:pt x="392859" y="316749"/>
                  </a:cubicBezTo>
                  <a:lnTo>
                    <a:pt x="440397" y="269284"/>
                  </a:lnTo>
                  <a:cubicBezTo>
                    <a:pt x="460267" y="327595"/>
                    <a:pt x="446897" y="394620"/>
                    <a:pt x="400287" y="441065"/>
                  </a:cubicBezTo>
                  <a:cubicBezTo>
                    <a:pt x="335106" y="506236"/>
                    <a:pt x="229073" y="506236"/>
                    <a:pt x="163892" y="441065"/>
                  </a:cubicBezTo>
                  <a:cubicBezTo>
                    <a:pt x="98619" y="375987"/>
                    <a:pt x="98619" y="270118"/>
                    <a:pt x="163892" y="205040"/>
                  </a:cubicBezTo>
                  <a:cubicBezTo>
                    <a:pt x="198711" y="170137"/>
                    <a:pt x="245228" y="153902"/>
                    <a:pt x="290910" y="156336"/>
                  </a:cubicBezTo>
                  <a:close/>
                  <a:moveTo>
                    <a:pt x="246542" y="43775"/>
                  </a:moveTo>
                  <a:cubicBezTo>
                    <a:pt x="306463" y="36243"/>
                    <a:pt x="368345" y="47900"/>
                    <a:pt x="422196" y="78723"/>
                  </a:cubicBezTo>
                  <a:lnTo>
                    <a:pt x="376794" y="124054"/>
                  </a:lnTo>
                  <a:cubicBezTo>
                    <a:pt x="294811" y="85305"/>
                    <a:pt x="193980" y="99581"/>
                    <a:pt x="126109" y="167345"/>
                  </a:cubicBezTo>
                  <a:cubicBezTo>
                    <a:pt x="39948" y="253371"/>
                    <a:pt x="39948" y="392793"/>
                    <a:pt x="126109" y="478820"/>
                  </a:cubicBezTo>
                  <a:cubicBezTo>
                    <a:pt x="212271" y="564846"/>
                    <a:pt x="351912" y="564846"/>
                    <a:pt x="438073" y="478820"/>
                  </a:cubicBezTo>
                  <a:cubicBezTo>
                    <a:pt x="505944" y="411055"/>
                    <a:pt x="520428" y="310382"/>
                    <a:pt x="481432" y="228527"/>
                  </a:cubicBezTo>
                  <a:lnTo>
                    <a:pt x="526741" y="183011"/>
                  </a:lnTo>
                  <a:cubicBezTo>
                    <a:pt x="588484" y="290544"/>
                    <a:pt x="573350" y="430244"/>
                    <a:pt x="481432" y="522111"/>
                  </a:cubicBezTo>
                  <a:cubicBezTo>
                    <a:pt x="371316" y="632054"/>
                    <a:pt x="192866" y="632054"/>
                    <a:pt x="82657" y="522111"/>
                  </a:cubicBezTo>
                  <a:cubicBezTo>
                    <a:pt x="-27552" y="412168"/>
                    <a:pt x="-27552" y="233997"/>
                    <a:pt x="82657" y="123961"/>
                  </a:cubicBezTo>
                  <a:cubicBezTo>
                    <a:pt x="128662" y="78028"/>
                    <a:pt x="186622" y="51307"/>
                    <a:pt x="246542" y="43775"/>
                  </a:cubicBezTo>
                  <a:close/>
                  <a:moveTo>
                    <a:pt x="536061" y="0"/>
                  </a:moveTo>
                  <a:lnTo>
                    <a:pt x="544232" y="61368"/>
                  </a:lnTo>
                  <a:lnTo>
                    <a:pt x="605702" y="69526"/>
                  </a:lnTo>
                  <a:lnTo>
                    <a:pt x="524361" y="150732"/>
                  </a:lnTo>
                  <a:lnTo>
                    <a:pt x="498361" y="147302"/>
                  </a:lnTo>
                  <a:lnTo>
                    <a:pt x="337721" y="307767"/>
                  </a:lnTo>
                  <a:cubicBezTo>
                    <a:pt x="339021" y="312588"/>
                    <a:pt x="339764" y="317779"/>
                    <a:pt x="339764" y="323063"/>
                  </a:cubicBezTo>
                  <a:cubicBezTo>
                    <a:pt x="339764" y="354859"/>
                    <a:pt x="313950" y="380630"/>
                    <a:pt x="282101" y="380630"/>
                  </a:cubicBezTo>
                  <a:cubicBezTo>
                    <a:pt x="250251" y="380630"/>
                    <a:pt x="224437" y="354859"/>
                    <a:pt x="224437" y="323063"/>
                  </a:cubicBezTo>
                  <a:cubicBezTo>
                    <a:pt x="224437" y="291266"/>
                    <a:pt x="250251" y="265495"/>
                    <a:pt x="282101" y="265495"/>
                  </a:cubicBezTo>
                  <a:cubicBezTo>
                    <a:pt x="287393" y="265495"/>
                    <a:pt x="292500" y="266237"/>
                    <a:pt x="297422" y="267535"/>
                  </a:cubicBezTo>
                  <a:lnTo>
                    <a:pt x="458155" y="107162"/>
                  </a:lnTo>
                  <a:lnTo>
                    <a:pt x="454719" y="81206"/>
                  </a:lnTo>
                  <a:close/>
                </a:path>
              </a:pathLst>
            </a:cu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anchor="t" anchorCtr="0" compatLnSpc="1">
              <a:prstTxWarp prst="textNoShape">
                <a:avLst/>
              </a:prstTxWarp>
              <a:normAutofit fontScale="92500"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2000">
                <a:solidFill>
                  <a:schemeClr val="bg1"/>
                </a:solidFill>
                <a:cs typeface="+mn-ea"/>
                <a:sym typeface="+mn-lt"/>
              </a:endParaRPr>
            </a:p>
          </p:txBody>
        </p:sp>
        <p:sp>
          <p:nvSpPr>
            <p:cNvPr id="37" name="PA-i$1îdè">
              <a:extLst>
                <a:ext uri="{FF2B5EF4-FFF2-40B4-BE49-F238E27FC236}">
                  <a16:creationId xmlns:a16="http://schemas.microsoft.com/office/drawing/2014/main" id="{AF584F51-1426-A842-8EB3-374ACE8C79E8}"/>
                </a:ext>
              </a:extLst>
            </p:cNvPr>
            <p:cNvSpPr/>
            <p:nvPr>
              <p:custDataLst>
                <p:tags r:id="rId18"/>
              </p:custDataLst>
            </p:nvPr>
          </p:nvSpPr>
          <p:spPr bwMode="auto">
            <a:xfrm>
              <a:off x="7061352" y="3349538"/>
              <a:ext cx="377356" cy="366542"/>
            </a:xfrm>
            <a:custGeom>
              <a:avLst/>
              <a:gdLst>
                <a:gd name="connsiteX0" fmla="*/ 357006 w 608274"/>
                <a:gd name="connsiteY0" fmla="*/ 315793 h 590844"/>
                <a:gd name="connsiteX1" fmla="*/ 344664 w 608274"/>
                <a:gd name="connsiteY1" fmla="*/ 351821 h 590844"/>
                <a:gd name="connsiteX2" fmla="*/ 552405 w 608274"/>
                <a:gd name="connsiteY2" fmla="*/ 559238 h 590844"/>
                <a:gd name="connsiteX3" fmla="*/ 554572 w 608274"/>
                <a:gd name="connsiteY3" fmla="*/ 560178 h 590844"/>
                <a:gd name="connsiteX4" fmla="*/ 554666 w 608274"/>
                <a:gd name="connsiteY4" fmla="*/ 560178 h 590844"/>
                <a:gd name="connsiteX5" fmla="*/ 556928 w 608274"/>
                <a:gd name="connsiteY5" fmla="*/ 559238 h 590844"/>
                <a:gd name="connsiteX6" fmla="*/ 576618 w 608274"/>
                <a:gd name="connsiteY6" fmla="*/ 539578 h 590844"/>
                <a:gd name="connsiteX7" fmla="*/ 577560 w 608274"/>
                <a:gd name="connsiteY7" fmla="*/ 537320 h 590844"/>
                <a:gd name="connsiteX8" fmla="*/ 576618 w 608274"/>
                <a:gd name="connsiteY8" fmla="*/ 535063 h 590844"/>
                <a:gd name="connsiteX9" fmla="*/ 347019 w 608274"/>
                <a:gd name="connsiteY9" fmla="*/ 272617 h 590844"/>
                <a:gd name="connsiteX10" fmla="*/ 361339 w 608274"/>
                <a:gd name="connsiteY10" fmla="*/ 276756 h 590844"/>
                <a:gd name="connsiteX11" fmla="*/ 370572 w 608274"/>
                <a:gd name="connsiteY11" fmla="*/ 285974 h 590844"/>
                <a:gd name="connsiteX12" fmla="*/ 598287 w 608274"/>
                <a:gd name="connsiteY12" fmla="*/ 513333 h 590844"/>
                <a:gd name="connsiteX13" fmla="*/ 608274 w 608274"/>
                <a:gd name="connsiteY13" fmla="*/ 537320 h 590844"/>
                <a:gd name="connsiteX14" fmla="*/ 598287 w 608274"/>
                <a:gd name="connsiteY14" fmla="*/ 561213 h 590844"/>
                <a:gd name="connsiteX15" fmla="*/ 578691 w 608274"/>
                <a:gd name="connsiteY15" fmla="*/ 580873 h 590844"/>
                <a:gd name="connsiteX16" fmla="*/ 554666 w 608274"/>
                <a:gd name="connsiteY16" fmla="*/ 590844 h 590844"/>
                <a:gd name="connsiteX17" fmla="*/ 554572 w 608274"/>
                <a:gd name="connsiteY17" fmla="*/ 590844 h 590844"/>
                <a:gd name="connsiteX18" fmla="*/ 530736 w 608274"/>
                <a:gd name="connsiteY18" fmla="*/ 580873 h 590844"/>
                <a:gd name="connsiteX19" fmla="*/ 316211 w 608274"/>
                <a:gd name="connsiteY19" fmla="*/ 366683 h 590844"/>
                <a:gd name="connsiteX20" fmla="*/ 312442 w 608274"/>
                <a:gd name="connsiteY20" fmla="*/ 350880 h 590844"/>
                <a:gd name="connsiteX21" fmla="*/ 327328 w 608274"/>
                <a:gd name="connsiteY21" fmla="*/ 307610 h 590844"/>
                <a:gd name="connsiteX22" fmla="*/ 335902 w 608274"/>
                <a:gd name="connsiteY22" fmla="*/ 282588 h 590844"/>
                <a:gd name="connsiteX23" fmla="*/ 347019 w 608274"/>
                <a:gd name="connsiteY23" fmla="*/ 272617 h 590844"/>
                <a:gd name="connsiteX24" fmla="*/ 74870 w 608274"/>
                <a:gd name="connsiteY24" fmla="*/ 82350 h 590844"/>
                <a:gd name="connsiteX25" fmla="*/ 426850 w 608274"/>
                <a:gd name="connsiteY25" fmla="*/ 82350 h 590844"/>
                <a:gd name="connsiteX26" fmla="*/ 426850 w 608274"/>
                <a:gd name="connsiteY26" fmla="*/ 306027 h 590844"/>
                <a:gd name="connsiteX27" fmla="*/ 379461 w 608274"/>
                <a:gd name="connsiteY27" fmla="*/ 258714 h 590844"/>
                <a:gd name="connsiteX28" fmla="*/ 341210 w 608274"/>
                <a:gd name="connsiteY28" fmla="*/ 247709 h 590844"/>
                <a:gd name="connsiteX29" fmla="*/ 315867 w 608274"/>
                <a:gd name="connsiteY29" fmla="*/ 265957 h 590844"/>
                <a:gd name="connsiteX30" fmla="*/ 204507 w 608274"/>
                <a:gd name="connsiteY30" fmla="*/ 235763 h 590844"/>
                <a:gd name="connsiteX31" fmla="*/ 195274 w 608274"/>
                <a:gd name="connsiteY31" fmla="*/ 230590 h 590844"/>
                <a:gd name="connsiteX32" fmla="*/ 213740 w 608274"/>
                <a:gd name="connsiteY32" fmla="*/ 231154 h 590844"/>
                <a:gd name="connsiteX33" fmla="*/ 225517 w 608274"/>
                <a:gd name="connsiteY33" fmla="*/ 231719 h 590844"/>
                <a:gd name="connsiteX34" fmla="*/ 248599 w 608274"/>
                <a:gd name="connsiteY34" fmla="*/ 232377 h 590844"/>
                <a:gd name="connsiteX35" fmla="*/ 322085 w 608274"/>
                <a:gd name="connsiteY35" fmla="*/ 227674 h 590844"/>
                <a:gd name="connsiteX36" fmla="*/ 361749 w 608274"/>
                <a:gd name="connsiteY36" fmla="*/ 186852 h 590844"/>
                <a:gd name="connsiteX37" fmla="*/ 323216 w 608274"/>
                <a:gd name="connsiteY37" fmla="*/ 133049 h 590844"/>
                <a:gd name="connsiteX38" fmla="*/ 205167 w 608274"/>
                <a:gd name="connsiteY38" fmla="*/ 122514 h 590844"/>
                <a:gd name="connsiteX39" fmla="*/ 158248 w 608274"/>
                <a:gd name="connsiteY39" fmla="*/ 124395 h 590844"/>
                <a:gd name="connsiteX40" fmla="*/ 157683 w 608274"/>
                <a:gd name="connsiteY40" fmla="*/ 124395 h 590844"/>
                <a:gd name="connsiteX41" fmla="*/ 137239 w 608274"/>
                <a:gd name="connsiteY41" fmla="*/ 144336 h 590844"/>
                <a:gd name="connsiteX42" fmla="*/ 157212 w 608274"/>
                <a:gd name="connsiteY42" fmla="*/ 165312 h 590844"/>
                <a:gd name="connsiteX43" fmla="*/ 208087 w 608274"/>
                <a:gd name="connsiteY43" fmla="*/ 163336 h 590844"/>
                <a:gd name="connsiteX44" fmla="*/ 306634 w 608274"/>
                <a:gd name="connsiteY44" fmla="*/ 170485 h 590844"/>
                <a:gd name="connsiteX45" fmla="*/ 321049 w 608274"/>
                <a:gd name="connsiteY45" fmla="*/ 183465 h 590844"/>
                <a:gd name="connsiteX46" fmla="*/ 311251 w 608274"/>
                <a:gd name="connsiteY46" fmla="*/ 188263 h 590844"/>
                <a:gd name="connsiteX47" fmla="*/ 250200 w 608274"/>
                <a:gd name="connsiteY47" fmla="*/ 191461 h 590844"/>
                <a:gd name="connsiteX48" fmla="*/ 225517 w 608274"/>
                <a:gd name="connsiteY48" fmla="*/ 190896 h 590844"/>
                <a:gd name="connsiteX49" fmla="*/ 216755 w 608274"/>
                <a:gd name="connsiteY49" fmla="*/ 190426 h 590844"/>
                <a:gd name="connsiteX50" fmla="*/ 156929 w 608274"/>
                <a:gd name="connsiteY50" fmla="*/ 206040 h 590844"/>
                <a:gd name="connsiteX51" fmla="*/ 150335 w 608274"/>
                <a:gd name="connsiteY51" fmla="*/ 236516 h 590844"/>
                <a:gd name="connsiteX52" fmla="*/ 187078 w 608274"/>
                <a:gd name="connsiteY52" fmla="*/ 272823 h 590844"/>
                <a:gd name="connsiteX53" fmla="*/ 300887 w 608274"/>
                <a:gd name="connsiteY53" fmla="*/ 305839 h 590844"/>
                <a:gd name="connsiteX54" fmla="*/ 291277 w 608274"/>
                <a:gd name="connsiteY54" fmla="*/ 334057 h 590844"/>
                <a:gd name="connsiteX55" fmla="*/ 74870 w 608274"/>
                <a:gd name="connsiteY55" fmla="*/ 334057 h 590844"/>
                <a:gd name="connsiteX56" fmla="*/ 41731 w 608274"/>
                <a:gd name="connsiteY56" fmla="*/ 0 h 590844"/>
                <a:gd name="connsiteX57" fmla="*/ 459894 w 608274"/>
                <a:gd name="connsiteY57" fmla="*/ 0 h 590844"/>
                <a:gd name="connsiteX58" fmla="*/ 501720 w 608274"/>
                <a:gd name="connsiteY58" fmla="*/ 41669 h 590844"/>
                <a:gd name="connsiteX59" fmla="*/ 501720 w 608274"/>
                <a:gd name="connsiteY59" fmla="*/ 374737 h 590844"/>
                <a:gd name="connsiteX60" fmla="*/ 501155 w 608274"/>
                <a:gd name="connsiteY60" fmla="*/ 380193 h 590844"/>
                <a:gd name="connsiteX61" fmla="*/ 457539 w 608274"/>
                <a:gd name="connsiteY61" fmla="*/ 336643 h 590844"/>
                <a:gd name="connsiteX62" fmla="*/ 457539 w 608274"/>
                <a:gd name="connsiteY62" fmla="*/ 66971 h 590844"/>
                <a:gd name="connsiteX63" fmla="*/ 442184 w 608274"/>
                <a:gd name="connsiteY63" fmla="*/ 51639 h 590844"/>
                <a:gd name="connsiteX64" fmla="*/ 59536 w 608274"/>
                <a:gd name="connsiteY64" fmla="*/ 51639 h 590844"/>
                <a:gd name="connsiteX65" fmla="*/ 44181 w 608274"/>
                <a:gd name="connsiteY65" fmla="*/ 66971 h 590844"/>
                <a:gd name="connsiteX66" fmla="*/ 44181 w 608274"/>
                <a:gd name="connsiteY66" fmla="*/ 349341 h 590844"/>
                <a:gd name="connsiteX67" fmla="*/ 59536 w 608274"/>
                <a:gd name="connsiteY67" fmla="*/ 364673 h 590844"/>
                <a:gd name="connsiteX68" fmla="*/ 287128 w 608274"/>
                <a:gd name="connsiteY68" fmla="*/ 364673 h 590844"/>
                <a:gd name="connsiteX69" fmla="*/ 298055 w 608274"/>
                <a:gd name="connsiteY69" fmla="*/ 384708 h 590844"/>
                <a:gd name="connsiteX70" fmla="*/ 329801 w 608274"/>
                <a:gd name="connsiteY70" fmla="*/ 416406 h 590844"/>
                <a:gd name="connsiteX71" fmla="*/ 41731 w 608274"/>
                <a:gd name="connsiteY71" fmla="*/ 416406 h 590844"/>
                <a:gd name="connsiteX72" fmla="*/ 0 w 608274"/>
                <a:gd name="connsiteY72" fmla="*/ 374737 h 590844"/>
                <a:gd name="connsiteX73" fmla="*/ 0 w 608274"/>
                <a:gd name="connsiteY73" fmla="*/ 41669 h 590844"/>
                <a:gd name="connsiteX74" fmla="*/ 41731 w 608274"/>
                <a:gd name="connsiteY74" fmla="*/ 0 h 5908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608274" h="590844">
                  <a:moveTo>
                    <a:pt x="357006" y="315793"/>
                  </a:moveTo>
                  <a:lnTo>
                    <a:pt x="344664" y="351821"/>
                  </a:lnTo>
                  <a:lnTo>
                    <a:pt x="552405" y="559238"/>
                  </a:lnTo>
                  <a:cubicBezTo>
                    <a:pt x="552971" y="559802"/>
                    <a:pt x="553818" y="560178"/>
                    <a:pt x="554572" y="560178"/>
                  </a:cubicBezTo>
                  <a:lnTo>
                    <a:pt x="554666" y="560178"/>
                  </a:lnTo>
                  <a:cubicBezTo>
                    <a:pt x="555514" y="560178"/>
                    <a:pt x="556362" y="559802"/>
                    <a:pt x="556928" y="559238"/>
                  </a:cubicBezTo>
                  <a:lnTo>
                    <a:pt x="576618" y="539578"/>
                  </a:lnTo>
                  <a:cubicBezTo>
                    <a:pt x="577372" y="538825"/>
                    <a:pt x="577560" y="537885"/>
                    <a:pt x="577560" y="537320"/>
                  </a:cubicBezTo>
                  <a:cubicBezTo>
                    <a:pt x="577560" y="536756"/>
                    <a:pt x="577372" y="535815"/>
                    <a:pt x="576618" y="535063"/>
                  </a:cubicBezTo>
                  <a:close/>
                  <a:moveTo>
                    <a:pt x="347019" y="272617"/>
                  </a:moveTo>
                  <a:cubicBezTo>
                    <a:pt x="352106" y="271394"/>
                    <a:pt x="357571" y="272993"/>
                    <a:pt x="361339" y="276756"/>
                  </a:cubicBezTo>
                  <a:lnTo>
                    <a:pt x="370572" y="285974"/>
                  </a:lnTo>
                  <a:lnTo>
                    <a:pt x="598287" y="513333"/>
                  </a:lnTo>
                  <a:cubicBezTo>
                    <a:pt x="604694" y="519730"/>
                    <a:pt x="608274" y="528290"/>
                    <a:pt x="608274" y="537320"/>
                  </a:cubicBezTo>
                  <a:cubicBezTo>
                    <a:pt x="608274" y="546351"/>
                    <a:pt x="604694" y="554817"/>
                    <a:pt x="598287" y="561213"/>
                  </a:cubicBezTo>
                  <a:lnTo>
                    <a:pt x="578691" y="580873"/>
                  </a:lnTo>
                  <a:cubicBezTo>
                    <a:pt x="572284" y="587269"/>
                    <a:pt x="563805" y="590844"/>
                    <a:pt x="554666" y="590844"/>
                  </a:cubicBezTo>
                  <a:lnTo>
                    <a:pt x="554572" y="590844"/>
                  </a:lnTo>
                  <a:cubicBezTo>
                    <a:pt x="545622" y="590844"/>
                    <a:pt x="537143" y="587269"/>
                    <a:pt x="530736" y="580873"/>
                  </a:cubicBezTo>
                  <a:lnTo>
                    <a:pt x="316211" y="366683"/>
                  </a:lnTo>
                  <a:cubicBezTo>
                    <a:pt x="312066" y="362544"/>
                    <a:pt x="310558" y="356430"/>
                    <a:pt x="312442" y="350880"/>
                  </a:cubicBezTo>
                  <a:lnTo>
                    <a:pt x="327328" y="307610"/>
                  </a:lnTo>
                  <a:lnTo>
                    <a:pt x="335902" y="282588"/>
                  </a:lnTo>
                  <a:cubicBezTo>
                    <a:pt x="337598" y="277602"/>
                    <a:pt x="341837" y="273840"/>
                    <a:pt x="347019" y="272617"/>
                  </a:cubicBezTo>
                  <a:close/>
                  <a:moveTo>
                    <a:pt x="74870" y="82350"/>
                  </a:moveTo>
                  <a:lnTo>
                    <a:pt x="426850" y="82350"/>
                  </a:lnTo>
                  <a:lnTo>
                    <a:pt x="426850" y="306027"/>
                  </a:lnTo>
                  <a:lnTo>
                    <a:pt x="379461" y="258714"/>
                  </a:lnTo>
                  <a:cubicBezTo>
                    <a:pt x="369474" y="248650"/>
                    <a:pt x="354966" y="244511"/>
                    <a:pt x="341210" y="247709"/>
                  </a:cubicBezTo>
                  <a:cubicBezTo>
                    <a:pt x="330564" y="250249"/>
                    <a:pt x="321520" y="256927"/>
                    <a:pt x="315867" y="265957"/>
                  </a:cubicBezTo>
                  <a:cubicBezTo>
                    <a:pt x="275073" y="263229"/>
                    <a:pt x="245113" y="254764"/>
                    <a:pt x="204507" y="235763"/>
                  </a:cubicBezTo>
                  <a:cubicBezTo>
                    <a:pt x="200550" y="233882"/>
                    <a:pt x="197535" y="232095"/>
                    <a:pt x="195274" y="230590"/>
                  </a:cubicBezTo>
                  <a:cubicBezTo>
                    <a:pt x="201398" y="230308"/>
                    <a:pt x="209500" y="230872"/>
                    <a:pt x="213740" y="231154"/>
                  </a:cubicBezTo>
                  <a:cubicBezTo>
                    <a:pt x="218262" y="231531"/>
                    <a:pt x="222313" y="231719"/>
                    <a:pt x="225517" y="231719"/>
                  </a:cubicBezTo>
                  <a:cubicBezTo>
                    <a:pt x="232959" y="231719"/>
                    <a:pt x="240779" y="232095"/>
                    <a:pt x="248599" y="232377"/>
                  </a:cubicBezTo>
                  <a:cubicBezTo>
                    <a:pt x="272812" y="233318"/>
                    <a:pt x="297966" y="234258"/>
                    <a:pt x="322085" y="227674"/>
                  </a:cubicBezTo>
                  <a:cubicBezTo>
                    <a:pt x="355813" y="218456"/>
                    <a:pt x="361089" y="196070"/>
                    <a:pt x="361749" y="186852"/>
                  </a:cubicBezTo>
                  <a:cubicBezTo>
                    <a:pt x="363351" y="165594"/>
                    <a:pt x="347900" y="143960"/>
                    <a:pt x="323216" y="133049"/>
                  </a:cubicBezTo>
                  <a:cubicBezTo>
                    <a:pt x="286190" y="116776"/>
                    <a:pt x="245019" y="119692"/>
                    <a:pt x="205167" y="122514"/>
                  </a:cubicBezTo>
                  <a:cubicBezTo>
                    <a:pt x="188585" y="123737"/>
                    <a:pt x="172851" y="124866"/>
                    <a:pt x="158248" y="124395"/>
                  </a:cubicBezTo>
                  <a:lnTo>
                    <a:pt x="157683" y="124395"/>
                  </a:lnTo>
                  <a:cubicBezTo>
                    <a:pt x="146660" y="124395"/>
                    <a:pt x="137522" y="133237"/>
                    <a:pt x="137239" y="144336"/>
                  </a:cubicBezTo>
                  <a:cubicBezTo>
                    <a:pt x="136956" y="155623"/>
                    <a:pt x="145907" y="165030"/>
                    <a:pt x="157212" y="165312"/>
                  </a:cubicBezTo>
                  <a:cubicBezTo>
                    <a:pt x="173699" y="165688"/>
                    <a:pt x="191223" y="164465"/>
                    <a:pt x="208087" y="163336"/>
                  </a:cubicBezTo>
                  <a:cubicBezTo>
                    <a:pt x="242946" y="160891"/>
                    <a:pt x="278935" y="158257"/>
                    <a:pt x="306634" y="170485"/>
                  </a:cubicBezTo>
                  <a:cubicBezTo>
                    <a:pt x="316809" y="174906"/>
                    <a:pt x="320955" y="181866"/>
                    <a:pt x="321049" y="183465"/>
                  </a:cubicBezTo>
                  <a:cubicBezTo>
                    <a:pt x="320672" y="184124"/>
                    <a:pt x="318034" y="186381"/>
                    <a:pt x="311251" y="188263"/>
                  </a:cubicBezTo>
                  <a:cubicBezTo>
                    <a:pt x="293256" y="193248"/>
                    <a:pt x="271398" y="192307"/>
                    <a:pt x="250200" y="191461"/>
                  </a:cubicBezTo>
                  <a:cubicBezTo>
                    <a:pt x="241815" y="191178"/>
                    <a:pt x="233525" y="190896"/>
                    <a:pt x="225517" y="190896"/>
                  </a:cubicBezTo>
                  <a:cubicBezTo>
                    <a:pt x="223067" y="190896"/>
                    <a:pt x="220052" y="190614"/>
                    <a:pt x="216755" y="190426"/>
                  </a:cubicBezTo>
                  <a:cubicBezTo>
                    <a:pt x="198477" y="189015"/>
                    <a:pt x="170873" y="187134"/>
                    <a:pt x="156929" y="206040"/>
                  </a:cubicBezTo>
                  <a:cubicBezTo>
                    <a:pt x="150052" y="215258"/>
                    <a:pt x="147697" y="226075"/>
                    <a:pt x="150335" y="236516"/>
                  </a:cubicBezTo>
                  <a:cubicBezTo>
                    <a:pt x="154857" y="254387"/>
                    <a:pt x="172851" y="266145"/>
                    <a:pt x="187078" y="272823"/>
                  </a:cubicBezTo>
                  <a:cubicBezTo>
                    <a:pt x="228437" y="292200"/>
                    <a:pt x="260752" y="301888"/>
                    <a:pt x="300887" y="305839"/>
                  </a:cubicBezTo>
                  <a:lnTo>
                    <a:pt x="291277" y="334057"/>
                  </a:lnTo>
                  <a:lnTo>
                    <a:pt x="74870" y="334057"/>
                  </a:lnTo>
                  <a:close/>
                  <a:moveTo>
                    <a:pt x="41731" y="0"/>
                  </a:moveTo>
                  <a:lnTo>
                    <a:pt x="459894" y="0"/>
                  </a:lnTo>
                  <a:cubicBezTo>
                    <a:pt x="482974" y="0"/>
                    <a:pt x="501720" y="18624"/>
                    <a:pt x="501720" y="41669"/>
                  </a:cubicBezTo>
                  <a:lnTo>
                    <a:pt x="501720" y="374737"/>
                  </a:lnTo>
                  <a:cubicBezTo>
                    <a:pt x="501720" y="376618"/>
                    <a:pt x="501343" y="378311"/>
                    <a:pt x="501155" y="380193"/>
                  </a:cubicBezTo>
                  <a:lnTo>
                    <a:pt x="457539" y="336643"/>
                  </a:lnTo>
                  <a:lnTo>
                    <a:pt x="457539" y="66971"/>
                  </a:lnTo>
                  <a:cubicBezTo>
                    <a:pt x="457539" y="58506"/>
                    <a:pt x="450663" y="51639"/>
                    <a:pt x="442184" y="51639"/>
                  </a:cubicBezTo>
                  <a:lnTo>
                    <a:pt x="59536" y="51639"/>
                  </a:lnTo>
                  <a:cubicBezTo>
                    <a:pt x="51057" y="51639"/>
                    <a:pt x="44181" y="58506"/>
                    <a:pt x="44181" y="66971"/>
                  </a:cubicBezTo>
                  <a:lnTo>
                    <a:pt x="44181" y="349341"/>
                  </a:lnTo>
                  <a:cubicBezTo>
                    <a:pt x="44181" y="357806"/>
                    <a:pt x="51057" y="364673"/>
                    <a:pt x="59536" y="364673"/>
                  </a:cubicBezTo>
                  <a:lnTo>
                    <a:pt x="287128" y="364673"/>
                  </a:lnTo>
                  <a:cubicBezTo>
                    <a:pt x="288729" y="372198"/>
                    <a:pt x="292497" y="379158"/>
                    <a:pt x="298055" y="384708"/>
                  </a:cubicBezTo>
                  <a:lnTo>
                    <a:pt x="329801" y="416406"/>
                  </a:lnTo>
                  <a:lnTo>
                    <a:pt x="41731" y="416406"/>
                  </a:lnTo>
                  <a:cubicBezTo>
                    <a:pt x="18746" y="416406"/>
                    <a:pt x="0" y="397688"/>
                    <a:pt x="0" y="374737"/>
                  </a:cubicBezTo>
                  <a:lnTo>
                    <a:pt x="0" y="41669"/>
                  </a:lnTo>
                  <a:cubicBezTo>
                    <a:pt x="0" y="18624"/>
                    <a:pt x="18746" y="0"/>
                    <a:pt x="41731" y="0"/>
                  </a:cubicBezTo>
                  <a:close/>
                </a:path>
              </a:pathLst>
            </a:cu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anchor="t" anchorCtr="0" compatLnSpc="1">
              <a:prstTxWarp prst="textNoShape">
                <a:avLst/>
              </a:prstTxWarp>
              <a:normAutofit fontScale="92500"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id-ID">
                <a:solidFill>
                  <a:schemeClr val="bg1"/>
                </a:solidFill>
                <a:cs typeface="+mn-ea"/>
                <a:sym typeface="+mn-lt"/>
              </a:endParaRPr>
            </a:p>
          </p:txBody>
        </p:sp>
        <p:sp>
          <p:nvSpPr>
            <p:cNvPr id="38" name="PA-iš1îḓè">
              <a:extLst>
                <a:ext uri="{FF2B5EF4-FFF2-40B4-BE49-F238E27FC236}">
                  <a16:creationId xmlns:a16="http://schemas.microsoft.com/office/drawing/2014/main" id="{0389601E-E5CD-2B4F-86C9-4D93A0CE7E35}"/>
                </a:ext>
              </a:extLst>
            </p:cNvPr>
            <p:cNvSpPr/>
            <p:nvPr>
              <p:custDataLst>
                <p:tags r:id="rId19"/>
              </p:custDataLst>
            </p:nvPr>
          </p:nvSpPr>
          <p:spPr bwMode="auto">
            <a:xfrm>
              <a:off x="5985744" y="2134448"/>
              <a:ext cx="349928" cy="286903"/>
            </a:xfrm>
            <a:custGeom>
              <a:avLst/>
              <a:gdLst>
                <a:gd name="connsiteX0" fmla="*/ 188055 w 610145"/>
                <a:gd name="connsiteY0" fmla="*/ 389904 h 500254"/>
                <a:gd name="connsiteX1" fmla="*/ 193726 w 610145"/>
                <a:gd name="connsiteY1" fmla="*/ 389904 h 500254"/>
                <a:gd name="connsiteX2" fmla="*/ 196561 w 610145"/>
                <a:gd name="connsiteY2" fmla="*/ 389904 h 500254"/>
                <a:gd name="connsiteX3" fmla="*/ 196561 w 610145"/>
                <a:gd name="connsiteY3" fmla="*/ 500254 h 500254"/>
                <a:gd name="connsiteX4" fmla="*/ 188055 w 610145"/>
                <a:gd name="connsiteY4" fmla="*/ 500254 h 500254"/>
                <a:gd name="connsiteX5" fmla="*/ 413354 w 610145"/>
                <a:gd name="connsiteY5" fmla="*/ 388524 h 500254"/>
                <a:gd name="connsiteX6" fmla="*/ 416228 w 610145"/>
                <a:gd name="connsiteY6" fmla="*/ 388524 h 500254"/>
                <a:gd name="connsiteX7" fmla="*/ 424849 w 610145"/>
                <a:gd name="connsiteY7" fmla="*/ 388524 h 500254"/>
                <a:gd name="connsiteX8" fmla="*/ 424849 w 610145"/>
                <a:gd name="connsiteY8" fmla="*/ 500254 h 500254"/>
                <a:gd name="connsiteX9" fmla="*/ 413354 w 610145"/>
                <a:gd name="connsiteY9" fmla="*/ 500254 h 500254"/>
                <a:gd name="connsiteX10" fmla="*/ 295647 w 610145"/>
                <a:gd name="connsiteY10" fmla="*/ 366914 h 500254"/>
                <a:gd name="connsiteX11" fmla="*/ 330131 w 610145"/>
                <a:gd name="connsiteY11" fmla="*/ 366914 h 500254"/>
                <a:gd name="connsiteX12" fmla="*/ 330131 w 610145"/>
                <a:gd name="connsiteY12" fmla="*/ 389904 h 500254"/>
                <a:gd name="connsiteX13" fmla="*/ 334442 w 610145"/>
                <a:gd name="connsiteY13" fmla="*/ 389904 h 500254"/>
                <a:gd name="connsiteX14" fmla="*/ 353121 w 610145"/>
                <a:gd name="connsiteY14" fmla="*/ 394214 h 500254"/>
                <a:gd name="connsiteX15" fmla="*/ 353121 w 610145"/>
                <a:gd name="connsiteY15" fmla="*/ 412893 h 500254"/>
                <a:gd name="connsiteX16" fmla="*/ 337316 w 610145"/>
                <a:gd name="connsiteY16" fmla="*/ 412893 h 500254"/>
                <a:gd name="connsiteX17" fmla="*/ 317200 w 610145"/>
                <a:gd name="connsiteY17" fmla="*/ 408583 h 500254"/>
                <a:gd name="connsiteX18" fmla="*/ 317200 w 610145"/>
                <a:gd name="connsiteY18" fmla="*/ 412893 h 500254"/>
                <a:gd name="connsiteX19" fmla="*/ 295647 w 610145"/>
                <a:gd name="connsiteY19" fmla="*/ 412893 h 500254"/>
                <a:gd name="connsiteX20" fmla="*/ 295647 w 610145"/>
                <a:gd name="connsiteY20" fmla="*/ 392777 h 500254"/>
                <a:gd name="connsiteX21" fmla="*/ 295647 w 610145"/>
                <a:gd name="connsiteY21" fmla="*/ 389904 h 500254"/>
                <a:gd name="connsiteX22" fmla="*/ 248288 w 610145"/>
                <a:gd name="connsiteY22" fmla="*/ 366914 h 500254"/>
                <a:gd name="connsiteX23" fmla="*/ 282772 w 610145"/>
                <a:gd name="connsiteY23" fmla="*/ 366914 h 500254"/>
                <a:gd name="connsiteX24" fmla="*/ 282772 w 610145"/>
                <a:gd name="connsiteY24" fmla="*/ 389904 h 500254"/>
                <a:gd name="connsiteX25" fmla="*/ 282772 w 610145"/>
                <a:gd name="connsiteY25" fmla="*/ 392777 h 500254"/>
                <a:gd name="connsiteX26" fmla="*/ 282772 w 610145"/>
                <a:gd name="connsiteY26" fmla="*/ 412893 h 500254"/>
                <a:gd name="connsiteX27" fmla="*/ 261219 w 610145"/>
                <a:gd name="connsiteY27" fmla="*/ 412893 h 500254"/>
                <a:gd name="connsiteX28" fmla="*/ 261219 w 610145"/>
                <a:gd name="connsiteY28" fmla="*/ 408583 h 500254"/>
                <a:gd name="connsiteX29" fmla="*/ 241103 w 610145"/>
                <a:gd name="connsiteY29" fmla="*/ 412893 h 500254"/>
                <a:gd name="connsiteX30" fmla="*/ 225298 w 610145"/>
                <a:gd name="connsiteY30" fmla="*/ 412893 h 500254"/>
                <a:gd name="connsiteX31" fmla="*/ 225298 w 610145"/>
                <a:gd name="connsiteY31" fmla="*/ 394214 h 500254"/>
                <a:gd name="connsiteX32" fmla="*/ 243977 w 610145"/>
                <a:gd name="connsiteY32" fmla="*/ 389904 h 500254"/>
                <a:gd name="connsiteX33" fmla="*/ 248288 w 610145"/>
                <a:gd name="connsiteY33" fmla="*/ 389904 h 500254"/>
                <a:gd name="connsiteX34" fmla="*/ 20099 w 610145"/>
                <a:gd name="connsiteY34" fmla="*/ 311049 h 500254"/>
                <a:gd name="connsiteX35" fmla="*/ 48811 w 610145"/>
                <a:gd name="connsiteY35" fmla="*/ 424211 h 500254"/>
                <a:gd name="connsiteX36" fmla="*/ 129206 w 610145"/>
                <a:gd name="connsiteY36" fmla="*/ 424211 h 500254"/>
                <a:gd name="connsiteX37" fmla="*/ 129206 w 610145"/>
                <a:gd name="connsiteY37" fmla="*/ 444265 h 500254"/>
                <a:gd name="connsiteX38" fmla="*/ 113415 w 610145"/>
                <a:gd name="connsiteY38" fmla="*/ 444265 h 500254"/>
                <a:gd name="connsiteX39" fmla="*/ 134949 w 610145"/>
                <a:gd name="connsiteY39" fmla="*/ 491535 h 500254"/>
                <a:gd name="connsiteX40" fmla="*/ 122028 w 610145"/>
                <a:gd name="connsiteY40" fmla="*/ 497265 h 500254"/>
                <a:gd name="connsiteX41" fmla="*/ 99058 w 610145"/>
                <a:gd name="connsiteY41" fmla="*/ 444265 h 500254"/>
                <a:gd name="connsiteX42" fmla="*/ 64603 w 610145"/>
                <a:gd name="connsiteY42" fmla="*/ 444265 h 500254"/>
                <a:gd name="connsiteX43" fmla="*/ 40198 w 610145"/>
                <a:gd name="connsiteY43" fmla="*/ 497265 h 500254"/>
                <a:gd name="connsiteX44" fmla="*/ 27277 w 610145"/>
                <a:gd name="connsiteY44" fmla="*/ 491535 h 500254"/>
                <a:gd name="connsiteX45" fmla="*/ 48811 w 610145"/>
                <a:gd name="connsiteY45" fmla="*/ 444265 h 500254"/>
                <a:gd name="connsiteX46" fmla="*/ 33019 w 610145"/>
                <a:gd name="connsiteY46" fmla="*/ 444265 h 500254"/>
                <a:gd name="connsiteX47" fmla="*/ 0 w 610145"/>
                <a:gd name="connsiteY47" fmla="*/ 315346 h 500254"/>
                <a:gd name="connsiteX48" fmla="*/ 590038 w 610145"/>
                <a:gd name="connsiteY48" fmla="*/ 309670 h 500254"/>
                <a:gd name="connsiteX49" fmla="*/ 610145 w 610145"/>
                <a:gd name="connsiteY49" fmla="*/ 315400 h 500254"/>
                <a:gd name="connsiteX50" fmla="*/ 578548 w 610145"/>
                <a:gd name="connsiteY50" fmla="*/ 444319 h 500254"/>
                <a:gd name="connsiteX51" fmla="*/ 561313 w 610145"/>
                <a:gd name="connsiteY51" fmla="*/ 444319 h 500254"/>
                <a:gd name="connsiteX52" fmla="*/ 582857 w 610145"/>
                <a:gd name="connsiteY52" fmla="*/ 490156 h 500254"/>
                <a:gd name="connsiteX53" fmla="*/ 569930 w 610145"/>
                <a:gd name="connsiteY53" fmla="*/ 495886 h 500254"/>
                <a:gd name="connsiteX54" fmla="*/ 546951 w 610145"/>
                <a:gd name="connsiteY54" fmla="*/ 444319 h 500254"/>
                <a:gd name="connsiteX55" fmla="*/ 511045 w 610145"/>
                <a:gd name="connsiteY55" fmla="*/ 444319 h 500254"/>
                <a:gd name="connsiteX56" fmla="*/ 489501 w 610145"/>
                <a:gd name="connsiteY56" fmla="*/ 495886 h 500254"/>
                <a:gd name="connsiteX57" fmla="*/ 476575 w 610145"/>
                <a:gd name="connsiteY57" fmla="*/ 490156 h 500254"/>
                <a:gd name="connsiteX58" fmla="*/ 496682 w 610145"/>
                <a:gd name="connsiteY58" fmla="*/ 444319 h 500254"/>
                <a:gd name="connsiteX59" fmla="*/ 482320 w 610145"/>
                <a:gd name="connsiteY59" fmla="*/ 444319 h 500254"/>
                <a:gd name="connsiteX60" fmla="*/ 482320 w 610145"/>
                <a:gd name="connsiteY60" fmla="*/ 422832 h 500254"/>
                <a:gd name="connsiteX61" fmla="*/ 561313 w 610145"/>
                <a:gd name="connsiteY61" fmla="*/ 422832 h 500254"/>
                <a:gd name="connsiteX62" fmla="*/ 473648 w 610145"/>
                <a:gd name="connsiteY62" fmla="*/ 279554 h 500254"/>
                <a:gd name="connsiteX63" fmla="*/ 519590 w 610145"/>
                <a:gd name="connsiteY63" fmla="*/ 279554 h 500254"/>
                <a:gd name="connsiteX64" fmla="*/ 548303 w 610145"/>
                <a:gd name="connsiteY64" fmla="*/ 417133 h 500254"/>
                <a:gd name="connsiteX65" fmla="*/ 531075 w 610145"/>
                <a:gd name="connsiteY65" fmla="*/ 417133 h 500254"/>
                <a:gd name="connsiteX66" fmla="*/ 525332 w 610145"/>
                <a:gd name="connsiteY66" fmla="*/ 417133 h 500254"/>
                <a:gd name="connsiteX67" fmla="*/ 515283 w 610145"/>
                <a:gd name="connsiteY67" fmla="*/ 417133 h 500254"/>
                <a:gd name="connsiteX68" fmla="*/ 486569 w 610145"/>
                <a:gd name="connsiteY68" fmla="*/ 417133 h 500254"/>
                <a:gd name="connsiteX69" fmla="*/ 483698 w 610145"/>
                <a:gd name="connsiteY69" fmla="*/ 417133 h 500254"/>
                <a:gd name="connsiteX70" fmla="*/ 467906 w 610145"/>
                <a:gd name="connsiteY70" fmla="*/ 417133 h 500254"/>
                <a:gd name="connsiteX71" fmla="*/ 462163 w 610145"/>
                <a:gd name="connsiteY71" fmla="*/ 417133 h 500254"/>
                <a:gd name="connsiteX72" fmla="*/ 462163 w 610145"/>
                <a:gd name="connsiteY72" fmla="*/ 388471 h 500254"/>
                <a:gd name="connsiteX73" fmla="*/ 472213 w 610145"/>
                <a:gd name="connsiteY73" fmla="*/ 388471 h 500254"/>
                <a:gd name="connsiteX74" fmla="*/ 489441 w 610145"/>
                <a:gd name="connsiteY74" fmla="*/ 388471 h 500254"/>
                <a:gd name="connsiteX75" fmla="*/ 470777 w 610145"/>
                <a:gd name="connsiteY75" fmla="*/ 325414 h 500254"/>
                <a:gd name="connsiteX76" fmla="*/ 463599 w 610145"/>
                <a:gd name="connsiteY76" fmla="*/ 336879 h 500254"/>
                <a:gd name="connsiteX77" fmla="*/ 470777 w 610145"/>
                <a:gd name="connsiteY77" fmla="*/ 336879 h 500254"/>
                <a:gd name="connsiteX78" fmla="*/ 470777 w 610145"/>
                <a:gd name="connsiteY78" fmla="*/ 358376 h 500254"/>
                <a:gd name="connsiteX79" fmla="*/ 457856 w 610145"/>
                <a:gd name="connsiteY79" fmla="*/ 358376 h 500254"/>
                <a:gd name="connsiteX80" fmla="*/ 457856 w 610145"/>
                <a:gd name="connsiteY80" fmla="*/ 388471 h 500254"/>
                <a:gd name="connsiteX81" fmla="*/ 457856 w 610145"/>
                <a:gd name="connsiteY81" fmla="*/ 417133 h 500254"/>
                <a:gd name="connsiteX82" fmla="*/ 457856 w 610145"/>
                <a:gd name="connsiteY82" fmla="*/ 500254 h 500254"/>
                <a:gd name="connsiteX83" fmla="*/ 449242 w 610145"/>
                <a:gd name="connsiteY83" fmla="*/ 500254 h 500254"/>
                <a:gd name="connsiteX84" fmla="*/ 429143 w 610145"/>
                <a:gd name="connsiteY84" fmla="*/ 500254 h 500254"/>
                <a:gd name="connsiteX85" fmla="*/ 429143 w 610145"/>
                <a:gd name="connsiteY85" fmla="*/ 388471 h 500254"/>
                <a:gd name="connsiteX86" fmla="*/ 429143 w 610145"/>
                <a:gd name="connsiteY86" fmla="*/ 358376 h 500254"/>
                <a:gd name="connsiteX87" fmla="*/ 185079 w 610145"/>
                <a:gd name="connsiteY87" fmla="*/ 358376 h 500254"/>
                <a:gd name="connsiteX88" fmla="*/ 185079 w 610145"/>
                <a:gd name="connsiteY88" fmla="*/ 389904 h 500254"/>
                <a:gd name="connsiteX89" fmla="*/ 185079 w 610145"/>
                <a:gd name="connsiteY89" fmla="*/ 500254 h 500254"/>
                <a:gd name="connsiteX90" fmla="*/ 160673 w 610145"/>
                <a:gd name="connsiteY90" fmla="*/ 500254 h 500254"/>
                <a:gd name="connsiteX91" fmla="*/ 154930 w 610145"/>
                <a:gd name="connsiteY91" fmla="*/ 500254 h 500254"/>
                <a:gd name="connsiteX92" fmla="*/ 154930 w 610145"/>
                <a:gd name="connsiteY92" fmla="*/ 417133 h 500254"/>
                <a:gd name="connsiteX93" fmla="*/ 154930 w 610145"/>
                <a:gd name="connsiteY93" fmla="*/ 389904 h 500254"/>
                <a:gd name="connsiteX94" fmla="*/ 154930 w 610145"/>
                <a:gd name="connsiteY94" fmla="*/ 358376 h 500254"/>
                <a:gd name="connsiteX95" fmla="*/ 142009 w 610145"/>
                <a:gd name="connsiteY95" fmla="*/ 358376 h 500254"/>
                <a:gd name="connsiteX96" fmla="*/ 142009 w 610145"/>
                <a:gd name="connsiteY96" fmla="*/ 336879 h 500254"/>
                <a:gd name="connsiteX97" fmla="*/ 146316 w 610145"/>
                <a:gd name="connsiteY97" fmla="*/ 336879 h 500254"/>
                <a:gd name="connsiteX98" fmla="*/ 139138 w 610145"/>
                <a:gd name="connsiteY98" fmla="*/ 325414 h 500254"/>
                <a:gd name="connsiteX99" fmla="*/ 120474 w 610145"/>
                <a:gd name="connsiteY99" fmla="*/ 389904 h 500254"/>
                <a:gd name="connsiteX100" fmla="*/ 137702 w 610145"/>
                <a:gd name="connsiteY100" fmla="*/ 389904 h 500254"/>
                <a:gd name="connsiteX101" fmla="*/ 152059 w 610145"/>
                <a:gd name="connsiteY101" fmla="*/ 389904 h 500254"/>
                <a:gd name="connsiteX102" fmla="*/ 152059 w 610145"/>
                <a:gd name="connsiteY102" fmla="*/ 417133 h 500254"/>
                <a:gd name="connsiteX103" fmla="*/ 142009 w 610145"/>
                <a:gd name="connsiteY103" fmla="*/ 417133 h 500254"/>
                <a:gd name="connsiteX104" fmla="*/ 126217 w 610145"/>
                <a:gd name="connsiteY104" fmla="*/ 417133 h 500254"/>
                <a:gd name="connsiteX105" fmla="*/ 123346 w 610145"/>
                <a:gd name="connsiteY105" fmla="*/ 417133 h 500254"/>
                <a:gd name="connsiteX106" fmla="*/ 94632 w 610145"/>
                <a:gd name="connsiteY106" fmla="*/ 417133 h 500254"/>
                <a:gd name="connsiteX107" fmla="*/ 86018 w 610145"/>
                <a:gd name="connsiteY107" fmla="*/ 417133 h 500254"/>
                <a:gd name="connsiteX108" fmla="*/ 78840 w 610145"/>
                <a:gd name="connsiteY108" fmla="*/ 417133 h 500254"/>
                <a:gd name="connsiteX109" fmla="*/ 61612 w 610145"/>
                <a:gd name="connsiteY109" fmla="*/ 417133 h 500254"/>
                <a:gd name="connsiteX110" fmla="*/ 90325 w 610145"/>
                <a:gd name="connsiteY110" fmla="*/ 280987 h 500254"/>
                <a:gd name="connsiteX111" fmla="*/ 136267 w 610145"/>
                <a:gd name="connsiteY111" fmla="*/ 280987 h 500254"/>
                <a:gd name="connsiteX112" fmla="*/ 167851 w 610145"/>
                <a:gd name="connsiteY112" fmla="*/ 331146 h 500254"/>
                <a:gd name="connsiteX113" fmla="*/ 202307 w 610145"/>
                <a:gd name="connsiteY113" fmla="*/ 316815 h 500254"/>
                <a:gd name="connsiteX114" fmla="*/ 209486 w 610145"/>
                <a:gd name="connsiteY114" fmla="*/ 332579 h 500254"/>
                <a:gd name="connsiteX115" fmla="*/ 400429 w 610145"/>
                <a:gd name="connsiteY115" fmla="*/ 334013 h 500254"/>
                <a:gd name="connsiteX116" fmla="*/ 407608 w 610145"/>
                <a:gd name="connsiteY116" fmla="*/ 315382 h 500254"/>
                <a:gd name="connsiteX117" fmla="*/ 442064 w 610145"/>
                <a:gd name="connsiteY117" fmla="*/ 329713 h 500254"/>
                <a:gd name="connsiteX118" fmla="*/ 347427 w 610145"/>
                <a:gd name="connsiteY118" fmla="*/ 227827 h 500254"/>
                <a:gd name="connsiteX119" fmla="*/ 410488 w 610145"/>
                <a:gd name="connsiteY119" fmla="*/ 229264 h 500254"/>
                <a:gd name="connsiteX120" fmla="*/ 410488 w 610145"/>
                <a:gd name="connsiteY120" fmla="*/ 230701 h 500254"/>
                <a:gd name="connsiteX121" fmla="*/ 413354 w 610145"/>
                <a:gd name="connsiteY121" fmla="*/ 245069 h 500254"/>
                <a:gd name="connsiteX122" fmla="*/ 345994 w 610145"/>
                <a:gd name="connsiteY122" fmla="*/ 245069 h 500254"/>
                <a:gd name="connsiteX123" fmla="*/ 200955 w 610145"/>
                <a:gd name="connsiteY123" fmla="*/ 227827 h 500254"/>
                <a:gd name="connsiteX124" fmla="*/ 221160 w 610145"/>
                <a:gd name="connsiteY124" fmla="*/ 227827 h 500254"/>
                <a:gd name="connsiteX125" fmla="*/ 219717 w 610145"/>
                <a:gd name="connsiteY125" fmla="*/ 245069 h 500254"/>
                <a:gd name="connsiteX126" fmla="*/ 213944 w 610145"/>
                <a:gd name="connsiteY126" fmla="*/ 245069 h 500254"/>
                <a:gd name="connsiteX127" fmla="*/ 195182 w 610145"/>
                <a:gd name="connsiteY127" fmla="*/ 245069 h 500254"/>
                <a:gd name="connsiteX128" fmla="*/ 200955 w 610145"/>
                <a:gd name="connsiteY128" fmla="*/ 227827 h 500254"/>
                <a:gd name="connsiteX129" fmla="*/ 470755 w 610145"/>
                <a:gd name="connsiteY129" fmla="*/ 169204 h 500254"/>
                <a:gd name="connsiteX130" fmla="*/ 479367 w 610145"/>
                <a:gd name="connsiteY130" fmla="*/ 187832 h 500254"/>
                <a:gd name="connsiteX131" fmla="*/ 498024 w 610145"/>
                <a:gd name="connsiteY131" fmla="*/ 177801 h 500254"/>
                <a:gd name="connsiteX132" fmla="*/ 493719 w 610145"/>
                <a:gd name="connsiteY132" fmla="*/ 196429 h 500254"/>
                <a:gd name="connsiteX133" fmla="*/ 508071 w 610145"/>
                <a:gd name="connsiteY133" fmla="*/ 197862 h 500254"/>
                <a:gd name="connsiteX134" fmla="*/ 498024 w 610145"/>
                <a:gd name="connsiteY134" fmla="*/ 210758 h 500254"/>
                <a:gd name="connsiteX135" fmla="*/ 500895 w 610145"/>
                <a:gd name="connsiteY135" fmla="*/ 215057 h 500254"/>
                <a:gd name="connsiteX136" fmla="*/ 502330 w 610145"/>
                <a:gd name="connsiteY136" fmla="*/ 222222 h 500254"/>
                <a:gd name="connsiteX137" fmla="*/ 502330 w 610145"/>
                <a:gd name="connsiteY137" fmla="*/ 227954 h 500254"/>
                <a:gd name="connsiteX138" fmla="*/ 502330 w 610145"/>
                <a:gd name="connsiteY138" fmla="*/ 229387 h 500254"/>
                <a:gd name="connsiteX139" fmla="*/ 502330 w 610145"/>
                <a:gd name="connsiteY139" fmla="*/ 230820 h 500254"/>
                <a:gd name="connsiteX140" fmla="*/ 502330 w 610145"/>
                <a:gd name="connsiteY140" fmla="*/ 232253 h 500254"/>
                <a:gd name="connsiteX141" fmla="*/ 489413 w 610145"/>
                <a:gd name="connsiteY141" fmla="*/ 259478 h 500254"/>
                <a:gd name="connsiteX142" fmla="*/ 487978 w 610145"/>
                <a:gd name="connsiteY142" fmla="*/ 260911 h 500254"/>
                <a:gd name="connsiteX143" fmla="*/ 483672 w 610145"/>
                <a:gd name="connsiteY143" fmla="*/ 263777 h 500254"/>
                <a:gd name="connsiteX144" fmla="*/ 477932 w 610145"/>
                <a:gd name="connsiteY144" fmla="*/ 266643 h 500254"/>
                <a:gd name="connsiteX145" fmla="*/ 466450 w 610145"/>
                <a:gd name="connsiteY145" fmla="*/ 270941 h 500254"/>
                <a:gd name="connsiteX146" fmla="*/ 417652 w 610145"/>
                <a:gd name="connsiteY146" fmla="*/ 235118 h 500254"/>
                <a:gd name="connsiteX147" fmla="*/ 417652 w 610145"/>
                <a:gd name="connsiteY147" fmla="*/ 222222 h 500254"/>
                <a:gd name="connsiteX148" fmla="*/ 407606 w 610145"/>
                <a:gd name="connsiteY148" fmla="*/ 210758 h 500254"/>
                <a:gd name="connsiteX149" fmla="*/ 421958 w 610145"/>
                <a:gd name="connsiteY149" fmla="*/ 203594 h 500254"/>
                <a:gd name="connsiteX150" fmla="*/ 417652 w 610145"/>
                <a:gd name="connsiteY150" fmla="*/ 187832 h 500254"/>
                <a:gd name="connsiteX151" fmla="*/ 436310 w 610145"/>
                <a:gd name="connsiteY151" fmla="*/ 190698 h 500254"/>
                <a:gd name="connsiteX152" fmla="*/ 442051 w 610145"/>
                <a:gd name="connsiteY152" fmla="*/ 172070 h 500254"/>
                <a:gd name="connsiteX153" fmla="*/ 460709 w 610145"/>
                <a:gd name="connsiteY153" fmla="*/ 186399 h 500254"/>
                <a:gd name="connsiteX154" fmla="*/ 137781 w 610145"/>
                <a:gd name="connsiteY154" fmla="*/ 169204 h 500254"/>
                <a:gd name="connsiteX155" fmla="*/ 147827 w 610145"/>
                <a:gd name="connsiteY155" fmla="*/ 186378 h 500254"/>
                <a:gd name="connsiteX156" fmla="*/ 166485 w 610145"/>
                <a:gd name="connsiteY156" fmla="*/ 172066 h 500254"/>
                <a:gd name="connsiteX157" fmla="*/ 172226 w 610145"/>
                <a:gd name="connsiteY157" fmla="*/ 190672 h 500254"/>
                <a:gd name="connsiteX158" fmla="*/ 192319 w 610145"/>
                <a:gd name="connsiteY158" fmla="*/ 187809 h 500254"/>
                <a:gd name="connsiteX159" fmla="*/ 186578 w 610145"/>
                <a:gd name="connsiteY159" fmla="*/ 203552 h 500254"/>
                <a:gd name="connsiteX160" fmla="*/ 200930 w 610145"/>
                <a:gd name="connsiteY160" fmla="*/ 210708 h 500254"/>
                <a:gd name="connsiteX161" fmla="*/ 190884 w 610145"/>
                <a:gd name="connsiteY161" fmla="*/ 222158 h 500254"/>
                <a:gd name="connsiteX162" fmla="*/ 190884 w 610145"/>
                <a:gd name="connsiteY162" fmla="*/ 235039 h 500254"/>
                <a:gd name="connsiteX163" fmla="*/ 156438 w 610145"/>
                <a:gd name="connsiteY163" fmla="*/ 270818 h 500254"/>
                <a:gd name="connsiteX164" fmla="*/ 149262 w 610145"/>
                <a:gd name="connsiteY164" fmla="*/ 270818 h 500254"/>
                <a:gd name="connsiteX165" fmla="*/ 147827 w 610145"/>
                <a:gd name="connsiteY165" fmla="*/ 270818 h 500254"/>
                <a:gd name="connsiteX166" fmla="*/ 143521 w 610145"/>
                <a:gd name="connsiteY166" fmla="*/ 270818 h 500254"/>
                <a:gd name="connsiteX167" fmla="*/ 142086 w 610145"/>
                <a:gd name="connsiteY167" fmla="*/ 270818 h 500254"/>
                <a:gd name="connsiteX168" fmla="*/ 126299 w 610145"/>
                <a:gd name="connsiteY168" fmla="*/ 265093 h 500254"/>
                <a:gd name="connsiteX169" fmla="*/ 121993 w 610145"/>
                <a:gd name="connsiteY169" fmla="*/ 260800 h 500254"/>
                <a:gd name="connsiteX170" fmla="*/ 120558 w 610145"/>
                <a:gd name="connsiteY170" fmla="*/ 259369 h 500254"/>
                <a:gd name="connsiteX171" fmla="*/ 119123 w 610145"/>
                <a:gd name="connsiteY171" fmla="*/ 257937 h 500254"/>
                <a:gd name="connsiteX172" fmla="*/ 107641 w 610145"/>
                <a:gd name="connsiteY172" fmla="*/ 222158 h 500254"/>
                <a:gd name="connsiteX173" fmla="*/ 109076 w 610145"/>
                <a:gd name="connsiteY173" fmla="*/ 215002 h 500254"/>
                <a:gd name="connsiteX174" fmla="*/ 110512 w 610145"/>
                <a:gd name="connsiteY174" fmla="*/ 210708 h 500254"/>
                <a:gd name="connsiteX175" fmla="*/ 100465 w 610145"/>
                <a:gd name="connsiteY175" fmla="*/ 197828 h 500254"/>
                <a:gd name="connsiteX176" fmla="*/ 114817 w 610145"/>
                <a:gd name="connsiteY176" fmla="*/ 196396 h 500254"/>
                <a:gd name="connsiteX177" fmla="*/ 110512 w 610145"/>
                <a:gd name="connsiteY177" fmla="*/ 177791 h 500254"/>
                <a:gd name="connsiteX178" fmla="*/ 129169 w 610145"/>
                <a:gd name="connsiteY178" fmla="*/ 187809 h 500254"/>
                <a:gd name="connsiteX179" fmla="*/ 503767 w 610145"/>
                <a:gd name="connsiteY179" fmla="*/ 81613 h 500254"/>
                <a:gd name="connsiteX180" fmla="*/ 508071 w 610145"/>
                <a:gd name="connsiteY180" fmla="*/ 88782 h 500254"/>
                <a:gd name="connsiteX181" fmla="*/ 417800 w 610145"/>
                <a:gd name="connsiteY181" fmla="*/ 140329 h 500254"/>
                <a:gd name="connsiteX182" fmla="*/ 416244 w 610145"/>
                <a:gd name="connsiteY182" fmla="*/ 137531 h 500254"/>
                <a:gd name="connsiteX183" fmla="*/ 417679 w 610145"/>
                <a:gd name="connsiteY183" fmla="*/ 140398 h 500254"/>
                <a:gd name="connsiteX184" fmla="*/ 417800 w 610145"/>
                <a:gd name="connsiteY184" fmla="*/ 140329 h 500254"/>
                <a:gd name="connsiteX185" fmla="*/ 423418 w 610145"/>
                <a:gd name="connsiteY185" fmla="*/ 150435 h 500254"/>
                <a:gd name="connsiteX186" fmla="*/ 338766 w 610145"/>
                <a:gd name="connsiteY186" fmla="*/ 194883 h 500254"/>
                <a:gd name="connsiteX187" fmla="*/ 334461 w 610145"/>
                <a:gd name="connsiteY187" fmla="*/ 283778 h 500254"/>
                <a:gd name="connsiteX188" fmla="*/ 330157 w 610145"/>
                <a:gd name="connsiteY188" fmla="*/ 283778 h 500254"/>
                <a:gd name="connsiteX189" fmla="*/ 330157 w 610145"/>
                <a:gd name="connsiteY189" fmla="*/ 293814 h 500254"/>
                <a:gd name="connsiteX190" fmla="*/ 330157 w 610145"/>
                <a:gd name="connsiteY190" fmla="*/ 302417 h 500254"/>
                <a:gd name="connsiteX191" fmla="*/ 330157 w 610145"/>
                <a:gd name="connsiteY191" fmla="*/ 323924 h 500254"/>
                <a:gd name="connsiteX192" fmla="*/ 295722 w 610145"/>
                <a:gd name="connsiteY192" fmla="*/ 323924 h 500254"/>
                <a:gd name="connsiteX193" fmla="*/ 295722 w 610145"/>
                <a:gd name="connsiteY193" fmla="*/ 302417 h 500254"/>
                <a:gd name="connsiteX194" fmla="*/ 282809 w 610145"/>
                <a:gd name="connsiteY194" fmla="*/ 302417 h 500254"/>
                <a:gd name="connsiteX195" fmla="*/ 282809 w 610145"/>
                <a:gd name="connsiteY195" fmla="*/ 323924 h 500254"/>
                <a:gd name="connsiteX196" fmla="*/ 248374 w 610145"/>
                <a:gd name="connsiteY196" fmla="*/ 323924 h 500254"/>
                <a:gd name="connsiteX197" fmla="*/ 248374 w 610145"/>
                <a:gd name="connsiteY197" fmla="*/ 302417 h 500254"/>
                <a:gd name="connsiteX198" fmla="*/ 248374 w 610145"/>
                <a:gd name="connsiteY198" fmla="*/ 293814 h 500254"/>
                <a:gd name="connsiteX199" fmla="*/ 248374 w 610145"/>
                <a:gd name="connsiteY199" fmla="*/ 283778 h 500254"/>
                <a:gd name="connsiteX200" fmla="*/ 245504 w 610145"/>
                <a:gd name="connsiteY200" fmla="*/ 283778 h 500254"/>
                <a:gd name="connsiteX201" fmla="*/ 244070 w 610145"/>
                <a:gd name="connsiteY201" fmla="*/ 265139 h 500254"/>
                <a:gd name="connsiteX202" fmla="*/ 228287 w 610145"/>
                <a:gd name="connsiteY202" fmla="*/ 265139 h 500254"/>
                <a:gd name="connsiteX203" fmla="*/ 229722 w 610145"/>
                <a:gd name="connsiteY203" fmla="*/ 176243 h 500254"/>
                <a:gd name="connsiteX204" fmla="*/ 269896 w 610145"/>
                <a:gd name="connsiteY204" fmla="*/ 169074 h 500254"/>
                <a:gd name="connsiteX205" fmla="*/ 288548 w 610145"/>
                <a:gd name="connsiteY205" fmla="*/ 190581 h 500254"/>
                <a:gd name="connsiteX206" fmla="*/ 307200 w 610145"/>
                <a:gd name="connsiteY206" fmla="*/ 169074 h 500254"/>
                <a:gd name="connsiteX207" fmla="*/ 334461 w 610145"/>
                <a:gd name="connsiteY207" fmla="*/ 169074 h 500254"/>
                <a:gd name="connsiteX208" fmla="*/ 411940 w 610145"/>
                <a:gd name="connsiteY208" fmla="*/ 128928 h 500254"/>
                <a:gd name="connsiteX209" fmla="*/ 413375 w 610145"/>
                <a:gd name="connsiteY209" fmla="*/ 133229 h 500254"/>
                <a:gd name="connsiteX210" fmla="*/ 288520 w 610145"/>
                <a:gd name="connsiteY210" fmla="*/ 64371 h 500254"/>
                <a:gd name="connsiteX211" fmla="*/ 337258 w 610145"/>
                <a:gd name="connsiteY211" fmla="*/ 113109 h 500254"/>
                <a:gd name="connsiteX212" fmla="*/ 288520 w 610145"/>
                <a:gd name="connsiteY212" fmla="*/ 161847 h 500254"/>
                <a:gd name="connsiteX213" fmla="*/ 239782 w 610145"/>
                <a:gd name="connsiteY213" fmla="*/ 113109 h 500254"/>
                <a:gd name="connsiteX214" fmla="*/ 288520 w 610145"/>
                <a:gd name="connsiteY214" fmla="*/ 64371 h 500254"/>
                <a:gd name="connsiteX215" fmla="*/ 107592 w 610145"/>
                <a:gd name="connsiteY215" fmla="*/ 0 h 500254"/>
                <a:gd name="connsiteX216" fmla="*/ 572672 w 610145"/>
                <a:gd name="connsiteY216" fmla="*/ 0 h 500254"/>
                <a:gd name="connsiteX217" fmla="*/ 572672 w 610145"/>
                <a:gd name="connsiteY217" fmla="*/ 245069 h 500254"/>
                <a:gd name="connsiteX218" fmla="*/ 509513 w 610145"/>
                <a:gd name="connsiteY218" fmla="*/ 245069 h 500254"/>
                <a:gd name="connsiteX219" fmla="*/ 512384 w 610145"/>
                <a:gd name="connsiteY219" fmla="*/ 230738 h 500254"/>
                <a:gd name="connsiteX220" fmla="*/ 512384 w 610145"/>
                <a:gd name="connsiteY220" fmla="*/ 229304 h 500254"/>
                <a:gd name="connsiteX221" fmla="*/ 551141 w 610145"/>
                <a:gd name="connsiteY221" fmla="*/ 229304 h 500254"/>
                <a:gd name="connsiteX222" fmla="*/ 551141 w 610145"/>
                <a:gd name="connsiteY222" fmla="*/ 15765 h 500254"/>
                <a:gd name="connsiteX223" fmla="*/ 129123 w 610145"/>
                <a:gd name="connsiteY223" fmla="*/ 15765 h 500254"/>
                <a:gd name="connsiteX224" fmla="*/ 129123 w 610145"/>
                <a:gd name="connsiteY224" fmla="*/ 32962 h 500254"/>
                <a:gd name="connsiteX225" fmla="*/ 127688 w 610145"/>
                <a:gd name="connsiteY225" fmla="*/ 32962 h 500254"/>
                <a:gd name="connsiteX226" fmla="*/ 127688 w 610145"/>
                <a:gd name="connsiteY226" fmla="*/ 176278 h 500254"/>
                <a:gd name="connsiteX227" fmla="*/ 107592 w 610145"/>
                <a:gd name="connsiteY227" fmla="*/ 167679 h 500254"/>
                <a:gd name="connsiteX228" fmla="*/ 107592 w 610145"/>
                <a:gd name="connsiteY228" fmla="*/ 37262 h 500254"/>
                <a:gd name="connsiteX229" fmla="*/ 107592 w 610145"/>
                <a:gd name="connsiteY229" fmla="*/ 15765 h 5002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Lst>
              <a:rect l="l" t="t" r="r" b="b"/>
              <a:pathLst>
                <a:path w="610145" h="500254">
                  <a:moveTo>
                    <a:pt x="188055" y="389904"/>
                  </a:moveTo>
                  <a:lnTo>
                    <a:pt x="193726" y="389904"/>
                  </a:lnTo>
                  <a:lnTo>
                    <a:pt x="196561" y="389904"/>
                  </a:lnTo>
                  <a:lnTo>
                    <a:pt x="196561" y="500254"/>
                  </a:lnTo>
                  <a:lnTo>
                    <a:pt x="188055" y="500254"/>
                  </a:lnTo>
                  <a:close/>
                  <a:moveTo>
                    <a:pt x="413354" y="388524"/>
                  </a:moveTo>
                  <a:lnTo>
                    <a:pt x="416228" y="388524"/>
                  </a:lnTo>
                  <a:lnTo>
                    <a:pt x="424849" y="388524"/>
                  </a:lnTo>
                  <a:lnTo>
                    <a:pt x="424849" y="500254"/>
                  </a:lnTo>
                  <a:lnTo>
                    <a:pt x="413354" y="500254"/>
                  </a:lnTo>
                  <a:close/>
                  <a:moveTo>
                    <a:pt x="295647" y="366914"/>
                  </a:moveTo>
                  <a:lnTo>
                    <a:pt x="330131" y="366914"/>
                  </a:lnTo>
                  <a:lnTo>
                    <a:pt x="330131" y="389904"/>
                  </a:lnTo>
                  <a:lnTo>
                    <a:pt x="334442" y="389904"/>
                  </a:lnTo>
                  <a:lnTo>
                    <a:pt x="353121" y="394214"/>
                  </a:lnTo>
                  <a:lnTo>
                    <a:pt x="353121" y="412893"/>
                  </a:lnTo>
                  <a:lnTo>
                    <a:pt x="337316" y="412893"/>
                  </a:lnTo>
                  <a:lnTo>
                    <a:pt x="317200" y="408583"/>
                  </a:lnTo>
                  <a:lnTo>
                    <a:pt x="317200" y="412893"/>
                  </a:lnTo>
                  <a:lnTo>
                    <a:pt x="295647" y="412893"/>
                  </a:lnTo>
                  <a:lnTo>
                    <a:pt x="295647" y="392777"/>
                  </a:lnTo>
                  <a:lnTo>
                    <a:pt x="295647" y="389904"/>
                  </a:lnTo>
                  <a:close/>
                  <a:moveTo>
                    <a:pt x="248288" y="366914"/>
                  </a:moveTo>
                  <a:lnTo>
                    <a:pt x="282772" y="366914"/>
                  </a:lnTo>
                  <a:lnTo>
                    <a:pt x="282772" y="389904"/>
                  </a:lnTo>
                  <a:lnTo>
                    <a:pt x="282772" y="392777"/>
                  </a:lnTo>
                  <a:lnTo>
                    <a:pt x="282772" y="412893"/>
                  </a:lnTo>
                  <a:lnTo>
                    <a:pt x="261219" y="412893"/>
                  </a:lnTo>
                  <a:lnTo>
                    <a:pt x="261219" y="408583"/>
                  </a:lnTo>
                  <a:lnTo>
                    <a:pt x="241103" y="412893"/>
                  </a:lnTo>
                  <a:lnTo>
                    <a:pt x="225298" y="412893"/>
                  </a:lnTo>
                  <a:lnTo>
                    <a:pt x="225298" y="394214"/>
                  </a:lnTo>
                  <a:lnTo>
                    <a:pt x="243977" y="389904"/>
                  </a:lnTo>
                  <a:lnTo>
                    <a:pt x="248288" y="389904"/>
                  </a:lnTo>
                  <a:close/>
                  <a:moveTo>
                    <a:pt x="20099" y="311049"/>
                  </a:moveTo>
                  <a:lnTo>
                    <a:pt x="48811" y="424211"/>
                  </a:lnTo>
                  <a:lnTo>
                    <a:pt x="129206" y="424211"/>
                  </a:lnTo>
                  <a:lnTo>
                    <a:pt x="129206" y="444265"/>
                  </a:lnTo>
                  <a:lnTo>
                    <a:pt x="113415" y="444265"/>
                  </a:lnTo>
                  <a:lnTo>
                    <a:pt x="134949" y="491535"/>
                  </a:lnTo>
                  <a:lnTo>
                    <a:pt x="122028" y="497265"/>
                  </a:lnTo>
                  <a:lnTo>
                    <a:pt x="99058" y="444265"/>
                  </a:lnTo>
                  <a:lnTo>
                    <a:pt x="64603" y="444265"/>
                  </a:lnTo>
                  <a:lnTo>
                    <a:pt x="40198" y="497265"/>
                  </a:lnTo>
                  <a:lnTo>
                    <a:pt x="27277" y="491535"/>
                  </a:lnTo>
                  <a:lnTo>
                    <a:pt x="48811" y="444265"/>
                  </a:lnTo>
                  <a:lnTo>
                    <a:pt x="33019" y="444265"/>
                  </a:lnTo>
                  <a:lnTo>
                    <a:pt x="0" y="315346"/>
                  </a:lnTo>
                  <a:close/>
                  <a:moveTo>
                    <a:pt x="590038" y="309670"/>
                  </a:moveTo>
                  <a:lnTo>
                    <a:pt x="610145" y="315400"/>
                  </a:lnTo>
                  <a:lnTo>
                    <a:pt x="578548" y="444319"/>
                  </a:lnTo>
                  <a:lnTo>
                    <a:pt x="561313" y="444319"/>
                  </a:lnTo>
                  <a:lnTo>
                    <a:pt x="582857" y="490156"/>
                  </a:lnTo>
                  <a:lnTo>
                    <a:pt x="569930" y="495886"/>
                  </a:lnTo>
                  <a:lnTo>
                    <a:pt x="546951" y="444319"/>
                  </a:lnTo>
                  <a:lnTo>
                    <a:pt x="511045" y="444319"/>
                  </a:lnTo>
                  <a:lnTo>
                    <a:pt x="489501" y="495886"/>
                  </a:lnTo>
                  <a:lnTo>
                    <a:pt x="476575" y="490156"/>
                  </a:lnTo>
                  <a:lnTo>
                    <a:pt x="496682" y="444319"/>
                  </a:lnTo>
                  <a:lnTo>
                    <a:pt x="482320" y="444319"/>
                  </a:lnTo>
                  <a:lnTo>
                    <a:pt x="482320" y="422832"/>
                  </a:lnTo>
                  <a:lnTo>
                    <a:pt x="561313" y="422832"/>
                  </a:lnTo>
                  <a:close/>
                  <a:moveTo>
                    <a:pt x="473648" y="279554"/>
                  </a:moveTo>
                  <a:lnTo>
                    <a:pt x="519590" y="279554"/>
                  </a:lnTo>
                  <a:lnTo>
                    <a:pt x="548303" y="417133"/>
                  </a:lnTo>
                  <a:lnTo>
                    <a:pt x="531075" y="417133"/>
                  </a:lnTo>
                  <a:lnTo>
                    <a:pt x="525332" y="417133"/>
                  </a:lnTo>
                  <a:lnTo>
                    <a:pt x="515283" y="417133"/>
                  </a:lnTo>
                  <a:lnTo>
                    <a:pt x="486569" y="417133"/>
                  </a:lnTo>
                  <a:lnTo>
                    <a:pt x="483698" y="417133"/>
                  </a:lnTo>
                  <a:lnTo>
                    <a:pt x="467906" y="417133"/>
                  </a:lnTo>
                  <a:lnTo>
                    <a:pt x="462163" y="417133"/>
                  </a:lnTo>
                  <a:lnTo>
                    <a:pt x="462163" y="388471"/>
                  </a:lnTo>
                  <a:lnTo>
                    <a:pt x="472213" y="388471"/>
                  </a:lnTo>
                  <a:lnTo>
                    <a:pt x="489441" y="388471"/>
                  </a:lnTo>
                  <a:lnTo>
                    <a:pt x="470777" y="325414"/>
                  </a:lnTo>
                  <a:lnTo>
                    <a:pt x="463599" y="336879"/>
                  </a:lnTo>
                  <a:lnTo>
                    <a:pt x="470777" y="336879"/>
                  </a:lnTo>
                  <a:lnTo>
                    <a:pt x="470777" y="358376"/>
                  </a:lnTo>
                  <a:lnTo>
                    <a:pt x="457856" y="358376"/>
                  </a:lnTo>
                  <a:lnTo>
                    <a:pt x="457856" y="388471"/>
                  </a:lnTo>
                  <a:lnTo>
                    <a:pt x="457856" y="417133"/>
                  </a:lnTo>
                  <a:lnTo>
                    <a:pt x="457856" y="500254"/>
                  </a:lnTo>
                  <a:lnTo>
                    <a:pt x="449242" y="500254"/>
                  </a:lnTo>
                  <a:lnTo>
                    <a:pt x="429143" y="500254"/>
                  </a:lnTo>
                  <a:lnTo>
                    <a:pt x="429143" y="388471"/>
                  </a:lnTo>
                  <a:lnTo>
                    <a:pt x="429143" y="358376"/>
                  </a:lnTo>
                  <a:lnTo>
                    <a:pt x="185079" y="358376"/>
                  </a:lnTo>
                  <a:lnTo>
                    <a:pt x="185079" y="389904"/>
                  </a:lnTo>
                  <a:lnTo>
                    <a:pt x="185079" y="500254"/>
                  </a:lnTo>
                  <a:lnTo>
                    <a:pt x="160673" y="500254"/>
                  </a:lnTo>
                  <a:lnTo>
                    <a:pt x="154930" y="500254"/>
                  </a:lnTo>
                  <a:lnTo>
                    <a:pt x="154930" y="417133"/>
                  </a:lnTo>
                  <a:lnTo>
                    <a:pt x="154930" y="389904"/>
                  </a:lnTo>
                  <a:lnTo>
                    <a:pt x="154930" y="358376"/>
                  </a:lnTo>
                  <a:lnTo>
                    <a:pt x="142009" y="358376"/>
                  </a:lnTo>
                  <a:lnTo>
                    <a:pt x="142009" y="336879"/>
                  </a:lnTo>
                  <a:lnTo>
                    <a:pt x="146316" y="336879"/>
                  </a:lnTo>
                  <a:lnTo>
                    <a:pt x="139138" y="325414"/>
                  </a:lnTo>
                  <a:lnTo>
                    <a:pt x="120474" y="389904"/>
                  </a:lnTo>
                  <a:lnTo>
                    <a:pt x="137702" y="389904"/>
                  </a:lnTo>
                  <a:lnTo>
                    <a:pt x="152059" y="389904"/>
                  </a:lnTo>
                  <a:lnTo>
                    <a:pt x="152059" y="417133"/>
                  </a:lnTo>
                  <a:lnTo>
                    <a:pt x="142009" y="417133"/>
                  </a:lnTo>
                  <a:lnTo>
                    <a:pt x="126217" y="417133"/>
                  </a:lnTo>
                  <a:lnTo>
                    <a:pt x="123346" y="417133"/>
                  </a:lnTo>
                  <a:lnTo>
                    <a:pt x="94632" y="417133"/>
                  </a:lnTo>
                  <a:lnTo>
                    <a:pt x="86018" y="417133"/>
                  </a:lnTo>
                  <a:lnTo>
                    <a:pt x="78840" y="417133"/>
                  </a:lnTo>
                  <a:lnTo>
                    <a:pt x="61612" y="417133"/>
                  </a:lnTo>
                  <a:lnTo>
                    <a:pt x="90325" y="280987"/>
                  </a:lnTo>
                  <a:lnTo>
                    <a:pt x="136267" y="280987"/>
                  </a:lnTo>
                  <a:lnTo>
                    <a:pt x="167851" y="331146"/>
                  </a:lnTo>
                  <a:lnTo>
                    <a:pt x="202307" y="316815"/>
                  </a:lnTo>
                  <a:lnTo>
                    <a:pt x="209486" y="332579"/>
                  </a:lnTo>
                  <a:lnTo>
                    <a:pt x="400429" y="334013"/>
                  </a:lnTo>
                  <a:lnTo>
                    <a:pt x="407608" y="315382"/>
                  </a:lnTo>
                  <a:lnTo>
                    <a:pt x="442064" y="329713"/>
                  </a:lnTo>
                  <a:close/>
                  <a:moveTo>
                    <a:pt x="347427" y="227827"/>
                  </a:moveTo>
                  <a:lnTo>
                    <a:pt x="410488" y="229264"/>
                  </a:lnTo>
                  <a:cubicBezTo>
                    <a:pt x="410488" y="229264"/>
                    <a:pt x="410488" y="230701"/>
                    <a:pt x="410488" y="230701"/>
                  </a:cubicBezTo>
                  <a:cubicBezTo>
                    <a:pt x="410488" y="236448"/>
                    <a:pt x="411921" y="240759"/>
                    <a:pt x="413354" y="245069"/>
                  </a:cubicBezTo>
                  <a:lnTo>
                    <a:pt x="345994" y="245069"/>
                  </a:lnTo>
                  <a:close/>
                  <a:moveTo>
                    <a:pt x="200955" y="227827"/>
                  </a:moveTo>
                  <a:lnTo>
                    <a:pt x="221160" y="227827"/>
                  </a:lnTo>
                  <a:lnTo>
                    <a:pt x="219717" y="245069"/>
                  </a:lnTo>
                  <a:lnTo>
                    <a:pt x="213944" y="245069"/>
                  </a:lnTo>
                  <a:lnTo>
                    <a:pt x="195182" y="245069"/>
                  </a:lnTo>
                  <a:cubicBezTo>
                    <a:pt x="198068" y="239322"/>
                    <a:pt x="199512" y="233574"/>
                    <a:pt x="200955" y="227827"/>
                  </a:cubicBezTo>
                  <a:close/>
                  <a:moveTo>
                    <a:pt x="470755" y="169204"/>
                  </a:moveTo>
                  <a:lnTo>
                    <a:pt x="479367" y="187832"/>
                  </a:lnTo>
                  <a:lnTo>
                    <a:pt x="498024" y="177801"/>
                  </a:lnTo>
                  <a:lnTo>
                    <a:pt x="493719" y="196429"/>
                  </a:lnTo>
                  <a:lnTo>
                    <a:pt x="508071" y="197862"/>
                  </a:lnTo>
                  <a:lnTo>
                    <a:pt x="498024" y="210758"/>
                  </a:lnTo>
                  <a:cubicBezTo>
                    <a:pt x="499460" y="212191"/>
                    <a:pt x="499460" y="213624"/>
                    <a:pt x="500895" y="215057"/>
                  </a:cubicBezTo>
                  <a:cubicBezTo>
                    <a:pt x="500895" y="217923"/>
                    <a:pt x="500895" y="219356"/>
                    <a:pt x="502330" y="222222"/>
                  </a:cubicBezTo>
                  <a:cubicBezTo>
                    <a:pt x="502330" y="223655"/>
                    <a:pt x="502330" y="226521"/>
                    <a:pt x="502330" y="227954"/>
                  </a:cubicBezTo>
                  <a:cubicBezTo>
                    <a:pt x="502330" y="229387"/>
                    <a:pt x="502330" y="229387"/>
                    <a:pt x="502330" y="229387"/>
                  </a:cubicBezTo>
                  <a:cubicBezTo>
                    <a:pt x="502330" y="229387"/>
                    <a:pt x="502330" y="230820"/>
                    <a:pt x="502330" y="230820"/>
                  </a:cubicBezTo>
                  <a:cubicBezTo>
                    <a:pt x="502330" y="230820"/>
                    <a:pt x="502330" y="232253"/>
                    <a:pt x="502330" y="232253"/>
                  </a:cubicBezTo>
                  <a:cubicBezTo>
                    <a:pt x="500895" y="243716"/>
                    <a:pt x="496589" y="252313"/>
                    <a:pt x="489413" y="259478"/>
                  </a:cubicBezTo>
                  <a:cubicBezTo>
                    <a:pt x="487978" y="259478"/>
                    <a:pt x="487978" y="259478"/>
                    <a:pt x="487978" y="260911"/>
                  </a:cubicBezTo>
                  <a:cubicBezTo>
                    <a:pt x="486543" y="262344"/>
                    <a:pt x="485108" y="262344"/>
                    <a:pt x="483672" y="263777"/>
                  </a:cubicBezTo>
                  <a:cubicBezTo>
                    <a:pt x="482237" y="265210"/>
                    <a:pt x="479367" y="266643"/>
                    <a:pt x="477932" y="266643"/>
                  </a:cubicBezTo>
                  <a:cubicBezTo>
                    <a:pt x="473626" y="268075"/>
                    <a:pt x="470755" y="269508"/>
                    <a:pt x="466450" y="270941"/>
                  </a:cubicBezTo>
                  <a:cubicBezTo>
                    <a:pt x="443486" y="273807"/>
                    <a:pt x="421958" y="258045"/>
                    <a:pt x="417652" y="235118"/>
                  </a:cubicBezTo>
                  <a:cubicBezTo>
                    <a:pt x="417652" y="230820"/>
                    <a:pt x="417652" y="226521"/>
                    <a:pt x="417652" y="222222"/>
                  </a:cubicBezTo>
                  <a:lnTo>
                    <a:pt x="407606" y="210758"/>
                  </a:lnTo>
                  <a:lnTo>
                    <a:pt x="421958" y="203594"/>
                  </a:lnTo>
                  <a:lnTo>
                    <a:pt x="417652" y="187832"/>
                  </a:lnTo>
                  <a:lnTo>
                    <a:pt x="436310" y="190698"/>
                  </a:lnTo>
                  <a:lnTo>
                    <a:pt x="442051" y="172070"/>
                  </a:lnTo>
                  <a:lnTo>
                    <a:pt x="460709" y="186399"/>
                  </a:lnTo>
                  <a:close/>
                  <a:moveTo>
                    <a:pt x="137781" y="169204"/>
                  </a:moveTo>
                  <a:lnTo>
                    <a:pt x="147827" y="186378"/>
                  </a:lnTo>
                  <a:lnTo>
                    <a:pt x="166485" y="172066"/>
                  </a:lnTo>
                  <a:lnTo>
                    <a:pt x="172226" y="190672"/>
                  </a:lnTo>
                  <a:lnTo>
                    <a:pt x="192319" y="187809"/>
                  </a:lnTo>
                  <a:lnTo>
                    <a:pt x="186578" y="203552"/>
                  </a:lnTo>
                  <a:lnTo>
                    <a:pt x="200930" y="210708"/>
                  </a:lnTo>
                  <a:lnTo>
                    <a:pt x="190884" y="222158"/>
                  </a:lnTo>
                  <a:cubicBezTo>
                    <a:pt x="190884" y="226451"/>
                    <a:pt x="192319" y="230745"/>
                    <a:pt x="190884" y="235039"/>
                  </a:cubicBezTo>
                  <a:cubicBezTo>
                    <a:pt x="188013" y="253644"/>
                    <a:pt x="173661" y="266525"/>
                    <a:pt x="156438" y="270818"/>
                  </a:cubicBezTo>
                  <a:cubicBezTo>
                    <a:pt x="153568" y="270818"/>
                    <a:pt x="152133" y="270818"/>
                    <a:pt x="149262" y="270818"/>
                  </a:cubicBezTo>
                  <a:cubicBezTo>
                    <a:pt x="149262" y="270818"/>
                    <a:pt x="149262" y="270818"/>
                    <a:pt x="147827" y="270818"/>
                  </a:cubicBezTo>
                  <a:cubicBezTo>
                    <a:pt x="146392" y="270818"/>
                    <a:pt x="144957" y="270818"/>
                    <a:pt x="143521" y="270818"/>
                  </a:cubicBezTo>
                  <a:cubicBezTo>
                    <a:pt x="143521" y="270818"/>
                    <a:pt x="143521" y="270818"/>
                    <a:pt x="142086" y="270818"/>
                  </a:cubicBezTo>
                  <a:cubicBezTo>
                    <a:pt x="136345" y="269387"/>
                    <a:pt x="132040" y="267956"/>
                    <a:pt x="126299" y="265093"/>
                  </a:cubicBezTo>
                  <a:cubicBezTo>
                    <a:pt x="124864" y="263662"/>
                    <a:pt x="123428" y="262231"/>
                    <a:pt x="121993" y="260800"/>
                  </a:cubicBezTo>
                  <a:cubicBezTo>
                    <a:pt x="121993" y="260800"/>
                    <a:pt x="120558" y="259369"/>
                    <a:pt x="120558" y="259369"/>
                  </a:cubicBezTo>
                  <a:cubicBezTo>
                    <a:pt x="119123" y="259369"/>
                    <a:pt x="119123" y="259369"/>
                    <a:pt x="119123" y="257937"/>
                  </a:cubicBezTo>
                  <a:cubicBezTo>
                    <a:pt x="110512" y="249350"/>
                    <a:pt x="104771" y="236470"/>
                    <a:pt x="107641" y="222158"/>
                  </a:cubicBezTo>
                  <a:cubicBezTo>
                    <a:pt x="107641" y="219295"/>
                    <a:pt x="107641" y="217864"/>
                    <a:pt x="109076" y="215002"/>
                  </a:cubicBezTo>
                  <a:cubicBezTo>
                    <a:pt x="109076" y="213571"/>
                    <a:pt x="110512" y="212139"/>
                    <a:pt x="110512" y="210708"/>
                  </a:cubicBezTo>
                  <a:lnTo>
                    <a:pt x="100465" y="197828"/>
                  </a:lnTo>
                  <a:lnTo>
                    <a:pt x="114817" y="196396"/>
                  </a:lnTo>
                  <a:lnTo>
                    <a:pt x="110512" y="177791"/>
                  </a:lnTo>
                  <a:lnTo>
                    <a:pt x="129169" y="187809"/>
                  </a:lnTo>
                  <a:close/>
                  <a:moveTo>
                    <a:pt x="503767" y="81613"/>
                  </a:moveTo>
                  <a:lnTo>
                    <a:pt x="508071" y="88782"/>
                  </a:lnTo>
                  <a:lnTo>
                    <a:pt x="417800" y="140329"/>
                  </a:lnTo>
                  <a:lnTo>
                    <a:pt x="416244" y="137531"/>
                  </a:lnTo>
                  <a:lnTo>
                    <a:pt x="417679" y="140398"/>
                  </a:lnTo>
                  <a:lnTo>
                    <a:pt x="417800" y="140329"/>
                  </a:lnTo>
                  <a:lnTo>
                    <a:pt x="423418" y="150435"/>
                  </a:lnTo>
                  <a:lnTo>
                    <a:pt x="338766" y="194883"/>
                  </a:lnTo>
                  <a:lnTo>
                    <a:pt x="334461" y="283778"/>
                  </a:lnTo>
                  <a:lnTo>
                    <a:pt x="330157" y="283778"/>
                  </a:lnTo>
                  <a:lnTo>
                    <a:pt x="330157" y="293814"/>
                  </a:lnTo>
                  <a:lnTo>
                    <a:pt x="330157" y="302417"/>
                  </a:lnTo>
                  <a:lnTo>
                    <a:pt x="330157" y="323924"/>
                  </a:lnTo>
                  <a:lnTo>
                    <a:pt x="295722" y="323924"/>
                  </a:lnTo>
                  <a:lnTo>
                    <a:pt x="295722" y="302417"/>
                  </a:lnTo>
                  <a:lnTo>
                    <a:pt x="282809" y="302417"/>
                  </a:lnTo>
                  <a:lnTo>
                    <a:pt x="282809" y="323924"/>
                  </a:lnTo>
                  <a:lnTo>
                    <a:pt x="248374" y="323924"/>
                  </a:lnTo>
                  <a:lnTo>
                    <a:pt x="248374" y="302417"/>
                  </a:lnTo>
                  <a:lnTo>
                    <a:pt x="248374" y="293814"/>
                  </a:lnTo>
                  <a:lnTo>
                    <a:pt x="248374" y="283778"/>
                  </a:lnTo>
                  <a:lnTo>
                    <a:pt x="245504" y="283778"/>
                  </a:lnTo>
                  <a:lnTo>
                    <a:pt x="244070" y="265139"/>
                  </a:lnTo>
                  <a:lnTo>
                    <a:pt x="228287" y="265139"/>
                  </a:lnTo>
                  <a:lnTo>
                    <a:pt x="229722" y="176243"/>
                  </a:lnTo>
                  <a:lnTo>
                    <a:pt x="269896" y="169074"/>
                  </a:lnTo>
                  <a:lnTo>
                    <a:pt x="288548" y="190581"/>
                  </a:lnTo>
                  <a:lnTo>
                    <a:pt x="307200" y="169074"/>
                  </a:lnTo>
                  <a:lnTo>
                    <a:pt x="334461" y="169074"/>
                  </a:lnTo>
                  <a:lnTo>
                    <a:pt x="411940" y="128928"/>
                  </a:lnTo>
                  <a:lnTo>
                    <a:pt x="413375" y="133229"/>
                  </a:lnTo>
                  <a:close/>
                  <a:moveTo>
                    <a:pt x="288520" y="64371"/>
                  </a:moveTo>
                  <a:cubicBezTo>
                    <a:pt x="315437" y="64371"/>
                    <a:pt x="337258" y="86192"/>
                    <a:pt x="337258" y="113109"/>
                  </a:cubicBezTo>
                  <a:cubicBezTo>
                    <a:pt x="337258" y="140026"/>
                    <a:pt x="315437" y="161847"/>
                    <a:pt x="288520" y="161847"/>
                  </a:cubicBezTo>
                  <a:cubicBezTo>
                    <a:pt x="261603" y="161847"/>
                    <a:pt x="239782" y="140026"/>
                    <a:pt x="239782" y="113109"/>
                  </a:cubicBezTo>
                  <a:cubicBezTo>
                    <a:pt x="239782" y="86192"/>
                    <a:pt x="261603" y="64371"/>
                    <a:pt x="288520" y="64371"/>
                  </a:cubicBezTo>
                  <a:close/>
                  <a:moveTo>
                    <a:pt x="107592" y="0"/>
                  </a:moveTo>
                  <a:lnTo>
                    <a:pt x="572672" y="0"/>
                  </a:lnTo>
                  <a:lnTo>
                    <a:pt x="572672" y="245069"/>
                  </a:lnTo>
                  <a:lnTo>
                    <a:pt x="509513" y="245069"/>
                  </a:lnTo>
                  <a:cubicBezTo>
                    <a:pt x="510948" y="240770"/>
                    <a:pt x="512384" y="236470"/>
                    <a:pt x="512384" y="230738"/>
                  </a:cubicBezTo>
                  <a:cubicBezTo>
                    <a:pt x="512384" y="230738"/>
                    <a:pt x="512384" y="229304"/>
                    <a:pt x="512384" y="229304"/>
                  </a:cubicBezTo>
                  <a:lnTo>
                    <a:pt x="551141" y="229304"/>
                  </a:lnTo>
                  <a:lnTo>
                    <a:pt x="551141" y="15765"/>
                  </a:lnTo>
                  <a:lnTo>
                    <a:pt x="129123" y="15765"/>
                  </a:lnTo>
                  <a:lnTo>
                    <a:pt x="129123" y="32962"/>
                  </a:lnTo>
                  <a:lnTo>
                    <a:pt x="127688" y="32962"/>
                  </a:lnTo>
                  <a:lnTo>
                    <a:pt x="127688" y="176278"/>
                  </a:lnTo>
                  <a:lnTo>
                    <a:pt x="107592" y="167679"/>
                  </a:lnTo>
                  <a:lnTo>
                    <a:pt x="107592" y="37262"/>
                  </a:lnTo>
                  <a:lnTo>
                    <a:pt x="107592" y="15765"/>
                  </a:lnTo>
                  <a:close/>
                </a:path>
              </a:pathLst>
            </a:custGeom>
            <a:solidFill>
              <a:schemeClr val="bg1"/>
            </a:solidFill>
            <a:ln w="25400" cap="flat" cmpd="sng" algn="ctr">
              <a:noFill/>
              <a:prstDash val="solid"/>
              <a:round/>
              <a:headEnd type="none" w="med" len="med"/>
              <a:tailEnd type="none" w="med" len="med"/>
            </a:ln>
            <a:effectLst/>
          </p:spPr>
          <p:txBody>
            <a:bodyPr vert="horz" wrap="square" lIns="91440" tIns="45720" rIns="91440" bIns="45720" numCol="1" anchor="t" anchorCtr="0" compatLnSpc="1">
              <a:prstTxWarp prst="textNoShape">
                <a:avLst/>
              </a:prstTxWarp>
              <a:normAutofit fontScale="85000" lnSpcReduction="2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600">
                <a:solidFill>
                  <a:schemeClr val="bg1"/>
                </a:solidFill>
                <a:cs typeface="+mn-ea"/>
                <a:sym typeface="+mn-lt"/>
              </a:endParaRPr>
            </a:p>
          </p:txBody>
        </p:sp>
        <p:sp>
          <p:nvSpPr>
            <p:cNvPr id="39" name="PA-íṩ1ïḍe">
              <a:extLst>
                <a:ext uri="{FF2B5EF4-FFF2-40B4-BE49-F238E27FC236}">
                  <a16:creationId xmlns:a16="http://schemas.microsoft.com/office/drawing/2014/main" id="{5E6F745F-8D5A-B542-B033-A17CA8B1A4F7}"/>
                </a:ext>
              </a:extLst>
            </p:cNvPr>
            <p:cNvSpPr/>
            <p:nvPr>
              <p:custDataLst>
                <p:tags r:id="rId20"/>
              </p:custDataLst>
            </p:nvPr>
          </p:nvSpPr>
          <p:spPr bwMode="auto">
            <a:xfrm>
              <a:off x="6178917" y="3501453"/>
              <a:ext cx="377702" cy="368149"/>
            </a:xfrm>
            <a:custGeom>
              <a:avLst/>
              <a:gdLst>
                <a:gd name="connsiteX0" fmla="*/ 470315 w 608274"/>
                <a:gd name="connsiteY0" fmla="*/ 435616 h 592891"/>
                <a:gd name="connsiteX1" fmla="*/ 479040 w 608274"/>
                <a:gd name="connsiteY1" fmla="*/ 568751 h 592891"/>
                <a:gd name="connsiteX2" fmla="*/ 510576 w 608274"/>
                <a:gd name="connsiteY2" fmla="*/ 568751 h 592891"/>
                <a:gd name="connsiteX3" fmla="*/ 501760 w 608274"/>
                <a:gd name="connsiteY3" fmla="*/ 435616 h 592891"/>
                <a:gd name="connsiteX4" fmla="*/ 106514 w 608274"/>
                <a:gd name="connsiteY4" fmla="*/ 435616 h 592891"/>
                <a:gd name="connsiteX5" fmla="*/ 97789 w 608274"/>
                <a:gd name="connsiteY5" fmla="*/ 568751 h 592891"/>
                <a:gd name="connsiteX6" fmla="*/ 129234 w 608274"/>
                <a:gd name="connsiteY6" fmla="*/ 568751 h 592891"/>
                <a:gd name="connsiteX7" fmla="*/ 138050 w 608274"/>
                <a:gd name="connsiteY7" fmla="*/ 435616 h 592891"/>
                <a:gd name="connsiteX8" fmla="*/ 578019 w 608274"/>
                <a:gd name="connsiteY8" fmla="*/ 411397 h 592891"/>
                <a:gd name="connsiteX9" fmla="*/ 588922 w 608274"/>
                <a:gd name="connsiteY9" fmla="*/ 411397 h 592891"/>
                <a:gd name="connsiteX10" fmla="*/ 601006 w 608274"/>
                <a:gd name="connsiteY10" fmla="*/ 423545 h 592891"/>
                <a:gd name="connsiteX11" fmla="*/ 588922 w 608274"/>
                <a:gd name="connsiteY11" fmla="*/ 435601 h 592891"/>
                <a:gd name="connsiteX12" fmla="*/ 578019 w 608274"/>
                <a:gd name="connsiteY12" fmla="*/ 435601 h 592891"/>
                <a:gd name="connsiteX13" fmla="*/ 565935 w 608274"/>
                <a:gd name="connsiteY13" fmla="*/ 423545 h 592891"/>
                <a:gd name="connsiteX14" fmla="*/ 578019 w 608274"/>
                <a:gd name="connsiteY14" fmla="*/ 411397 h 592891"/>
                <a:gd name="connsiteX15" fmla="*/ 467498 w 608274"/>
                <a:gd name="connsiteY15" fmla="*/ 393234 h 592891"/>
                <a:gd name="connsiteX16" fmla="*/ 468679 w 608274"/>
                <a:gd name="connsiteY16" fmla="*/ 411385 h 592891"/>
                <a:gd name="connsiteX17" fmla="*/ 500124 w 608274"/>
                <a:gd name="connsiteY17" fmla="*/ 411385 h 592891"/>
                <a:gd name="connsiteX18" fmla="*/ 498943 w 608274"/>
                <a:gd name="connsiteY18" fmla="*/ 393234 h 592891"/>
                <a:gd name="connsiteX19" fmla="*/ 165133 w 608274"/>
                <a:gd name="connsiteY19" fmla="*/ 393234 h 592891"/>
                <a:gd name="connsiteX20" fmla="*/ 163860 w 608274"/>
                <a:gd name="connsiteY20" fmla="*/ 411385 h 592891"/>
                <a:gd name="connsiteX21" fmla="*/ 444414 w 608274"/>
                <a:gd name="connsiteY21" fmla="*/ 411385 h 592891"/>
                <a:gd name="connsiteX22" fmla="*/ 443232 w 608274"/>
                <a:gd name="connsiteY22" fmla="*/ 393234 h 592891"/>
                <a:gd name="connsiteX23" fmla="*/ 109331 w 608274"/>
                <a:gd name="connsiteY23" fmla="*/ 393234 h 592891"/>
                <a:gd name="connsiteX24" fmla="*/ 108150 w 608274"/>
                <a:gd name="connsiteY24" fmla="*/ 411385 h 592891"/>
                <a:gd name="connsiteX25" fmla="*/ 139595 w 608274"/>
                <a:gd name="connsiteY25" fmla="*/ 411385 h 592891"/>
                <a:gd name="connsiteX26" fmla="*/ 140776 w 608274"/>
                <a:gd name="connsiteY26" fmla="*/ 393234 h 592891"/>
                <a:gd name="connsiteX27" fmla="*/ 392635 w 608274"/>
                <a:gd name="connsiteY27" fmla="*/ 91947 h 592891"/>
                <a:gd name="connsiteX28" fmla="*/ 422869 w 608274"/>
                <a:gd name="connsiteY28" fmla="*/ 91947 h 592891"/>
                <a:gd name="connsiteX29" fmla="*/ 435036 w 608274"/>
                <a:gd name="connsiteY29" fmla="*/ 104095 h 592891"/>
                <a:gd name="connsiteX30" fmla="*/ 422869 w 608274"/>
                <a:gd name="connsiteY30" fmla="*/ 116151 h 592891"/>
                <a:gd name="connsiteX31" fmla="*/ 392635 w 608274"/>
                <a:gd name="connsiteY31" fmla="*/ 116151 h 592891"/>
                <a:gd name="connsiteX32" fmla="*/ 380559 w 608274"/>
                <a:gd name="connsiteY32" fmla="*/ 104095 h 592891"/>
                <a:gd name="connsiteX33" fmla="*/ 392635 w 608274"/>
                <a:gd name="connsiteY33" fmla="*/ 91947 h 592891"/>
                <a:gd name="connsiteX34" fmla="*/ 66633 w 608274"/>
                <a:gd name="connsiteY34" fmla="*/ 91947 h 592891"/>
                <a:gd name="connsiteX35" fmla="*/ 340529 w 608274"/>
                <a:gd name="connsiteY35" fmla="*/ 91947 h 592891"/>
                <a:gd name="connsiteX36" fmla="*/ 352615 w 608274"/>
                <a:gd name="connsiteY36" fmla="*/ 104095 h 592891"/>
                <a:gd name="connsiteX37" fmla="*/ 340529 w 608274"/>
                <a:gd name="connsiteY37" fmla="*/ 116151 h 592891"/>
                <a:gd name="connsiteX38" fmla="*/ 66633 w 608274"/>
                <a:gd name="connsiteY38" fmla="*/ 116151 h 592891"/>
                <a:gd name="connsiteX39" fmla="*/ 54547 w 608274"/>
                <a:gd name="connsiteY39" fmla="*/ 104095 h 592891"/>
                <a:gd name="connsiteX40" fmla="*/ 66633 w 608274"/>
                <a:gd name="connsiteY40" fmla="*/ 91947 h 592891"/>
                <a:gd name="connsiteX41" fmla="*/ 24266 w 608274"/>
                <a:gd name="connsiteY41" fmla="*/ 67792 h 592891"/>
                <a:gd name="connsiteX42" fmla="*/ 24266 w 608274"/>
                <a:gd name="connsiteY42" fmla="*/ 369094 h 592891"/>
                <a:gd name="connsiteX43" fmla="*/ 584099 w 608274"/>
                <a:gd name="connsiteY43" fmla="*/ 369094 h 592891"/>
                <a:gd name="connsiteX44" fmla="*/ 584099 w 608274"/>
                <a:gd name="connsiteY44" fmla="*/ 67792 h 592891"/>
                <a:gd name="connsiteX45" fmla="*/ 443141 w 608274"/>
                <a:gd name="connsiteY45" fmla="*/ 24231 h 592891"/>
                <a:gd name="connsiteX46" fmla="*/ 444414 w 608274"/>
                <a:gd name="connsiteY46" fmla="*/ 43561 h 592891"/>
                <a:gd name="connsiteX47" fmla="*/ 475859 w 608274"/>
                <a:gd name="connsiteY47" fmla="*/ 43561 h 592891"/>
                <a:gd name="connsiteX48" fmla="*/ 474586 w 608274"/>
                <a:gd name="connsiteY48" fmla="*/ 24231 h 592891"/>
                <a:gd name="connsiteX49" fmla="*/ 133688 w 608274"/>
                <a:gd name="connsiteY49" fmla="*/ 24231 h 592891"/>
                <a:gd name="connsiteX50" fmla="*/ 132415 w 608274"/>
                <a:gd name="connsiteY50" fmla="*/ 43561 h 592891"/>
                <a:gd name="connsiteX51" fmla="*/ 163951 w 608274"/>
                <a:gd name="connsiteY51" fmla="*/ 43561 h 592891"/>
                <a:gd name="connsiteX52" fmla="*/ 165224 w 608274"/>
                <a:gd name="connsiteY52" fmla="*/ 24231 h 592891"/>
                <a:gd name="connsiteX53" fmla="*/ 122418 w 608274"/>
                <a:gd name="connsiteY53" fmla="*/ 0 h 592891"/>
                <a:gd name="connsiteX54" fmla="*/ 178129 w 608274"/>
                <a:gd name="connsiteY54" fmla="*/ 0 h 592891"/>
                <a:gd name="connsiteX55" fmla="*/ 186945 w 608274"/>
                <a:gd name="connsiteY55" fmla="*/ 3811 h 592891"/>
                <a:gd name="connsiteX56" fmla="*/ 190216 w 608274"/>
                <a:gd name="connsiteY56" fmla="*/ 12887 h 592891"/>
                <a:gd name="connsiteX57" fmla="*/ 188217 w 608274"/>
                <a:gd name="connsiteY57" fmla="*/ 43561 h 592891"/>
                <a:gd name="connsiteX58" fmla="*/ 420148 w 608274"/>
                <a:gd name="connsiteY58" fmla="*/ 43561 h 592891"/>
                <a:gd name="connsiteX59" fmla="*/ 418058 w 608274"/>
                <a:gd name="connsiteY59" fmla="*/ 12887 h 592891"/>
                <a:gd name="connsiteX60" fmla="*/ 421330 w 608274"/>
                <a:gd name="connsiteY60" fmla="*/ 3811 h 592891"/>
                <a:gd name="connsiteX61" fmla="*/ 430145 w 608274"/>
                <a:gd name="connsiteY61" fmla="*/ 0 h 592891"/>
                <a:gd name="connsiteX62" fmla="*/ 485947 w 608274"/>
                <a:gd name="connsiteY62" fmla="*/ 0 h 592891"/>
                <a:gd name="connsiteX63" fmla="*/ 498034 w 608274"/>
                <a:gd name="connsiteY63" fmla="*/ 11344 h 592891"/>
                <a:gd name="connsiteX64" fmla="*/ 500124 w 608274"/>
                <a:gd name="connsiteY64" fmla="*/ 43561 h 592891"/>
                <a:gd name="connsiteX65" fmla="*/ 596187 w 608274"/>
                <a:gd name="connsiteY65" fmla="*/ 43561 h 592891"/>
                <a:gd name="connsiteX66" fmla="*/ 608274 w 608274"/>
                <a:gd name="connsiteY66" fmla="*/ 55631 h 592891"/>
                <a:gd name="connsiteX67" fmla="*/ 608274 w 608274"/>
                <a:gd name="connsiteY67" fmla="*/ 381164 h 592891"/>
                <a:gd name="connsiteX68" fmla="*/ 596187 w 608274"/>
                <a:gd name="connsiteY68" fmla="*/ 393234 h 592891"/>
                <a:gd name="connsiteX69" fmla="*/ 523208 w 608274"/>
                <a:gd name="connsiteY69" fmla="*/ 393234 h 592891"/>
                <a:gd name="connsiteX70" fmla="*/ 524481 w 608274"/>
                <a:gd name="connsiteY70" fmla="*/ 411385 h 592891"/>
                <a:gd name="connsiteX71" fmla="*/ 535568 w 608274"/>
                <a:gd name="connsiteY71" fmla="*/ 411385 h 592891"/>
                <a:gd name="connsiteX72" fmla="*/ 547746 w 608274"/>
                <a:gd name="connsiteY72" fmla="*/ 423546 h 592891"/>
                <a:gd name="connsiteX73" fmla="*/ 535568 w 608274"/>
                <a:gd name="connsiteY73" fmla="*/ 435616 h 592891"/>
                <a:gd name="connsiteX74" fmla="*/ 526026 w 608274"/>
                <a:gd name="connsiteY74" fmla="*/ 435616 h 592891"/>
                <a:gd name="connsiteX75" fmla="*/ 535568 w 608274"/>
                <a:gd name="connsiteY75" fmla="*/ 580004 h 592891"/>
                <a:gd name="connsiteX76" fmla="*/ 532297 w 608274"/>
                <a:gd name="connsiteY76" fmla="*/ 589080 h 592891"/>
                <a:gd name="connsiteX77" fmla="*/ 523481 w 608274"/>
                <a:gd name="connsiteY77" fmla="*/ 592891 h 592891"/>
                <a:gd name="connsiteX78" fmla="*/ 467770 w 608274"/>
                <a:gd name="connsiteY78" fmla="*/ 592891 h 592891"/>
                <a:gd name="connsiteX79" fmla="*/ 455683 w 608274"/>
                <a:gd name="connsiteY79" fmla="*/ 581638 h 592891"/>
                <a:gd name="connsiteX80" fmla="*/ 446049 w 608274"/>
                <a:gd name="connsiteY80" fmla="*/ 435616 h 592891"/>
                <a:gd name="connsiteX81" fmla="*/ 162315 w 608274"/>
                <a:gd name="connsiteY81" fmla="*/ 435616 h 592891"/>
                <a:gd name="connsiteX82" fmla="*/ 152682 w 608274"/>
                <a:gd name="connsiteY82" fmla="*/ 581638 h 592891"/>
                <a:gd name="connsiteX83" fmla="*/ 140595 w 608274"/>
                <a:gd name="connsiteY83" fmla="*/ 592891 h 592891"/>
                <a:gd name="connsiteX84" fmla="*/ 84793 w 608274"/>
                <a:gd name="connsiteY84" fmla="*/ 592891 h 592891"/>
                <a:gd name="connsiteX85" fmla="*/ 75977 w 608274"/>
                <a:gd name="connsiteY85" fmla="*/ 589080 h 592891"/>
                <a:gd name="connsiteX86" fmla="*/ 72706 w 608274"/>
                <a:gd name="connsiteY86" fmla="*/ 580004 h 592891"/>
                <a:gd name="connsiteX87" fmla="*/ 82248 w 608274"/>
                <a:gd name="connsiteY87" fmla="*/ 435616 h 592891"/>
                <a:gd name="connsiteX88" fmla="*/ 19358 w 608274"/>
                <a:gd name="connsiteY88" fmla="*/ 435616 h 592891"/>
                <a:gd name="connsiteX89" fmla="*/ 7271 w 608274"/>
                <a:gd name="connsiteY89" fmla="*/ 423546 h 592891"/>
                <a:gd name="connsiteX90" fmla="*/ 19358 w 608274"/>
                <a:gd name="connsiteY90" fmla="*/ 411385 h 592891"/>
                <a:gd name="connsiteX91" fmla="*/ 83884 w 608274"/>
                <a:gd name="connsiteY91" fmla="*/ 411385 h 592891"/>
                <a:gd name="connsiteX92" fmla="*/ 85066 w 608274"/>
                <a:gd name="connsiteY92" fmla="*/ 393234 h 592891"/>
                <a:gd name="connsiteX93" fmla="*/ 12087 w 608274"/>
                <a:gd name="connsiteY93" fmla="*/ 393234 h 592891"/>
                <a:gd name="connsiteX94" fmla="*/ 0 w 608274"/>
                <a:gd name="connsiteY94" fmla="*/ 381164 h 592891"/>
                <a:gd name="connsiteX95" fmla="*/ 0 w 608274"/>
                <a:gd name="connsiteY95" fmla="*/ 55631 h 592891"/>
                <a:gd name="connsiteX96" fmla="*/ 12087 w 608274"/>
                <a:gd name="connsiteY96" fmla="*/ 43561 h 592891"/>
                <a:gd name="connsiteX97" fmla="*/ 108150 w 608274"/>
                <a:gd name="connsiteY97" fmla="*/ 43561 h 592891"/>
                <a:gd name="connsiteX98" fmla="*/ 110331 w 608274"/>
                <a:gd name="connsiteY98" fmla="*/ 11344 h 592891"/>
                <a:gd name="connsiteX99" fmla="*/ 122418 w 608274"/>
                <a:gd name="connsiteY99" fmla="*/ 0 h 5928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608274" h="592891">
                  <a:moveTo>
                    <a:pt x="470315" y="435616"/>
                  </a:moveTo>
                  <a:lnTo>
                    <a:pt x="479040" y="568751"/>
                  </a:lnTo>
                  <a:lnTo>
                    <a:pt x="510576" y="568751"/>
                  </a:lnTo>
                  <a:lnTo>
                    <a:pt x="501760" y="435616"/>
                  </a:lnTo>
                  <a:close/>
                  <a:moveTo>
                    <a:pt x="106514" y="435616"/>
                  </a:moveTo>
                  <a:lnTo>
                    <a:pt x="97789" y="568751"/>
                  </a:lnTo>
                  <a:lnTo>
                    <a:pt x="129234" y="568751"/>
                  </a:lnTo>
                  <a:lnTo>
                    <a:pt x="138050" y="435616"/>
                  </a:lnTo>
                  <a:close/>
                  <a:moveTo>
                    <a:pt x="578019" y="411397"/>
                  </a:moveTo>
                  <a:lnTo>
                    <a:pt x="588922" y="411397"/>
                  </a:lnTo>
                  <a:cubicBezTo>
                    <a:pt x="595645" y="411397"/>
                    <a:pt x="601006" y="416836"/>
                    <a:pt x="601006" y="423545"/>
                  </a:cubicBezTo>
                  <a:cubicBezTo>
                    <a:pt x="601006" y="430162"/>
                    <a:pt x="595645" y="435601"/>
                    <a:pt x="588922" y="435601"/>
                  </a:cubicBezTo>
                  <a:lnTo>
                    <a:pt x="578019" y="435601"/>
                  </a:lnTo>
                  <a:cubicBezTo>
                    <a:pt x="571296" y="435601"/>
                    <a:pt x="565935" y="430162"/>
                    <a:pt x="565935" y="423545"/>
                  </a:cubicBezTo>
                  <a:cubicBezTo>
                    <a:pt x="565935" y="416836"/>
                    <a:pt x="571296" y="411397"/>
                    <a:pt x="578019" y="411397"/>
                  </a:cubicBezTo>
                  <a:close/>
                  <a:moveTo>
                    <a:pt x="467498" y="393234"/>
                  </a:moveTo>
                  <a:lnTo>
                    <a:pt x="468679" y="411385"/>
                  </a:lnTo>
                  <a:lnTo>
                    <a:pt x="500124" y="411385"/>
                  </a:lnTo>
                  <a:lnTo>
                    <a:pt x="498943" y="393234"/>
                  </a:lnTo>
                  <a:close/>
                  <a:moveTo>
                    <a:pt x="165133" y="393234"/>
                  </a:moveTo>
                  <a:lnTo>
                    <a:pt x="163860" y="411385"/>
                  </a:lnTo>
                  <a:lnTo>
                    <a:pt x="444414" y="411385"/>
                  </a:lnTo>
                  <a:lnTo>
                    <a:pt x="443232" y="393234"/>
                  </a:lnTo>
                  <a:close/>
                  <a:moveTo>
                    <a:pt x="109331" y="393234"/>
                  </a:moveTo>
                  <a:lnTo>
                    <a:pt x="108150" y="411385"/>
                  </a:lnTo>
                  <a:lnTo>
                    <a:pt x="139595" y="411385"/>
                  </a:lnTo>
                  <a:lnTo>
                    <a:pt x="140776" y="393234"/>
                  </a:lnTo>
                  <a:close/>
                  <a:moveTo>
                    <a:pt x="392635" y="91947"/>
                  </a:moveTo>
                  <a:lnTo>
                    <a:pt x="422869" y="91947"/>
                  </a:lnTo>
                  <a:cubicBezTo>
                    <a:pt x="429588" y="91947"/>
                    <a:pt x="435036" y="97386"/>
                    <a:pt x="435036" y="104095"/>
                  </a:cubicBezTo>
                  <a:cubicBezTo>
                    <a:pt x="435036" y="110712"/>
                    <a:pt x="429588" y="116151"/>
                    <a:pt x="422869" y="116151"/>
                  </a:cubicBezTo>
                  <a:lnTo>
                    <a:pt x="392635" y="116151"/>
                  </a:lnTo>
                  <a:cubicBezTo>
                    <a:pt x="385916" y="116151"/>
                    <a:pt x="380559" y="110712"/>
                    <a:pt x="380559" y="104095"/>
                  </a:cubicBezTo>
                  <a:cubicBezTo>
                    <a:pt x="380559" y="97386"/>
                    <a:pt x="385916" y="91947"/>
                    <a:pt x="392635" y="91947"/>
                  </a:cubicBezTo>
                  <a:close/>
                  <a:moveTo>
                    <a:pt x="66633" y="91947"/>
                  </a:moveTo>
                  <a:lnTo>
                    <a:pt x="340529" y="91947"/>
                  </a:lnTo>
                  <a:cubicBezTo>
                    <a:pt x="347163" y="91947"/>
                    <a:pt x="352615" y="97386"/>
                    <a:pt x="352615" y="104095"/>
                  </a:cubicBezTo>
                  <a:cubicBezTo>
                    <a:pt x="352615" y="110712"/>
                    <a:pt x="347163" y="116151"/>
                    <a:pt x="340529" y="116151"/>
                  </a:cubicBezTo>
                  <a:lnTo>
                    <a:pt x="66633" y="116151"/>
                  </a:lnTo>
                  <a:cubicBezTo>
                    <a:pt x="59999" y="116151"/>
                    <a:pt x="54547" y="110712"/>
                    <a:pt x="54547" y="104095"/>
                  </a:cubicBezTo>
                  <a:cubicBezTo>
                    <a:pt x="54547" y="97386"/>
                    <a:pt x="59999" y="91947"/>
                    <a:pt x="66633" y="91947"/>
                  </a:cubicBezTo>
                  <a:close/>
                  <a:moveTo>
                    <a:pt x="24266" y="67792"/>
                  </a:moveTo>
                  <a:lnTo>
                    <a:pt x="24266" y="369094"/>
                  </a:lnTo>
                  <a:lnTo>
                    <a:pt x="584099" y="369094"/>
                  </a:lnTo>
                  <a:lnTo>
                    <a:pt x="584099" y="67792"/>
                  </a:lnTo>
                  <a:close/>
                  <a:moveTo>
                    <a:pt x="443141" y="24231"/>
                  </a:moveTo>
                  <a:lnTo>
                    <a:pt x="444414" y="43561"/>
                  </a:lnTo>
                  <a:lnTo>
                    <a:pt x="475859" y="43561"/>
                  </a:lnTo>
                  <a:lnTo>
                    <a:pt x="474586" y="24231"/>
                  </a:lnTo>
                  <a:close/>
                  <a:moveTo>
                    <a:pt x="133688" y="24231"/>
                  </a:moveTo>
                  <a:lnTo>
                    <a:pt x="132415" y="43561"/>
                  </a:lnTo>
                  <a:lnTo>
                    <a:pt x="163951" y="43561"/>
                  </a:lnTo>
                  <a:lnTo>
                    <a:pt x="165224" y="24231"/>
                  </a:lnTo>
                  <a:close/>
                  <a:moveTo>
                    <a:pt x="122418" y="0"/>
                  </a:moveTo>
                  <a:lnTo>
                    <a:pt x="178129" y="0"/>
                  </a:lnTo>
                  <a:cubicBezTo>
                    <a:pt x="181492" y="0"/>
                    <a:pt x="184672" y="1361"/>
                    <a:pt x="186945" y="3811"/>
                  </a:cubicBezTo>
                  <a:cubicBezTo>
                    <a:pt x="189307" y="6262"/>
                    <a:pt x="190398" y="9529"/>
                    <a:pt x="190216" y="12887"/>
                  </a:cubicBezTo>
                  <a:lnTo>
                    <a:pt x="188217" y="43561"/>
                  </a:lnTo>
                  <a:lnTo>
                    <a:pt x="420148" y="43561"/>
                  </a:lnTo>
                  <a:lnTo>
                    <a:pt x="418058" y="12887"/>
                  </a:lnTo>
                  <a:cubicBezTo>
                    <a:pt x="417876" y="9529"/>
                    <a:pt x="419057" y="6262"/>
                    <a:pt x="421330" y="3811"/>
                  </a:cubicBezTo>
                  <a:cubicBezTo>
                    <a:pt x="423602" y="1361"/>
                    <a:pt x="426782" y="0"/>
                    <a:pt x="430145" y="0"/>
                  </a:cubicBezTo>
                  <a:lnTo>
                    <a:pt x="485947" y="0"/>
                  </a:lnTo>
                  <a:cubicBezTo>
                    <a:pt x="492308" y="0"/>
                    <a:pt x="497580" y="4900"/>
                    <a:pt x="498034" y="11344"/>
                  </a:cubicBezTo>
                  <a:lnTo>
                    <a:pt x="500124" y="43561"/>
                  </a:lnTo>
                  <a:lnTo>
                    <a:pt x="596187" y="43561"/>
                  </a:lnTo>
                  <a:cubicBezTo>
                    <a:pt x="602912" y="43561"/>
                    <a:pt x="608274" y="49007"/>
                    <a:pt x="608274" y="55631"/>
                  </a:cubicBezTo>
                  <a:lnTo>
                    <a:pt x="608274" y="381164"/>
                  </a:lnTo>
                  <a:cubicBezTo>
                    <a:pt x="608274" y="387880"/>
                    <a:pt x="602912" y="393234"/>
                    <a:pt x="596187" y="393234"/>
                  </a:cubicBezTo>
                  <a:lnTo>
                    <a:pt x="523208" y="393234"/>
                  </a:lnTo>
                  <a:lnTo>
                    <a:pt x="524481" y="411385"/>
                  </a:lnTo>
                  <a:lnTo>
                    <a:pt x="535568" y="411385"/>
                  </a:lnTo>
                  <a:cubicBezTo>
                    <a:pt x="542294" y="411385"/>
                    <a:pt x="547746" y="416830"/>
                    <a:pt x="547746" y="423546"/>
                  </a:cubicBezTo>
                  <a:cubicBezTo>
                    <a:pt x="547746" y="430171"/>
                    <a:pt x="542294" y="435616"/>
                    <a:pt x="535568" y="435616"/>
                  </a:cubicBezTo>
                  <a:lnTo>
                    <a:pt x="526026" y="435616"/>
                  </a:lnTo>
                  <a:lnTo>
                    <a:pt x="535568" y="580004"/>
                  </a:lnTo>
                  <a:cubicBezTo>
                    <a:pt x="535750" y="583362"/>
                    <a:pt x="534660" y="586629"/>
                    <a:pt x="532297" y="589080"/>
                  </a:cubicBezTo>
                  <a:cubicBezTo>
                    <a:pt x="530024" y="591530"/>
                    <a:pt x="526844" y="592891"/>
                    <a:pt x="523481" y="592891"/>
                  </a:cubicBezTo>
                  <a:lnTo>
                    <a:pt x="467770" y="592891"/>
                  </a:lnTo>
                  <a:cubicBezTo>
                    <a:pt x="461318" y="592891"/>
                    <a:pt x="456046" y="587991"/>
                    <a:pt x="455683" y="581638"/>
                  </a:cubicBezTo>
                  <a:lnTo>
                    <a:pt x="446049" y="435616"/>
                  </a:lnTo>
                  <a:lnTo>
                    <a:pt x="162315" y="435616"/>
                  </a:lnTo>
                  <a:lnTo>
                    <a:pt x="152682" y="581638"/>
                  </a:lnTo>
                  <a:cubicBezTo>
                    <a:pt x="152228" y="587991"/>
                    <a:pt x="146956" y="592891"/>
                    <a:pt x="140595" y="592891"/>
                  </a:cubicBezTo>
                  <a:lnTo>
                    <a:pt x="84793" y="592891"/>
                  </a:lnTo>
                  <a:cubicBezTo>
                    <a:pt x="81430" y="592891"/>
                    <a:pt x="78250" y="591530"/>
                    <a:pt x="75977" y="589080"/>
                  </a:cubicBezTo>
                  <a:cubicBezTo>
                    <a:pt x="73705" y="586629"/>
                    <a:pt x="72524" y="583362"/>
                    <a:pt x="72706" y="580004"/>
                  </a:cubicBezTo>
                  <a:lnTo>
                    <a:pt x="82248" y="435616"/>
                  </a:lnTo>
                  <a:lnTo>
                    <a:pt x="19358" y="435616"/>
                  </a:lnTo>
                  <a:cubicBezTo>
                    <a:pt x="12723" y="435616"/>
                    <a:pt x="7271" y="430171"/>
                    <a:pt x="7271" y="423546"/>
                  </a:cubicBezTo>
                  <a:cubicBezTo>
                    <a:pt x="7271" y="416830"/>
                    <a:pt x="12723" y="411385"/>
                    <a:pt x="19358" y="411385"/>
                  </a:cubicBezTo>
                  <a:lnTo>
                    <a:pt x="83884" y="411385"/>
                  </a:lnTo>
                  <a:lnTo>
                    <a:pt x="85066" y="393234"/>
                  </a:lnTo>
                  <a:lnTo>
                    <a:pt x="12087" y="393234"/>
                  </a:lnTo>
                  <a:cubicBezTo>
                    <a:pt x="5453" y="393234"/>
                    <a:pt x="0" y="387880"/>
                    <a:pt x="0" y="381164"/>
                  </a:cubicBezTo>
                  <a:lnTo>
                    <a:pt x="0" y="55631"/>
                  </a:lnTo>
                  <a:cubicBezTo>
                    <a:pt x="0" y="49007"/>
                    <a:pt x="5453" y="43561"/>
                    <a:pt x="12087" y="43561"/>
                  </a:cubicBezTo>
                  <a:lnTo>
                    <a:pt x="108150" y="43561"/>
                  </a:lnTo>
                  <a:lnTo>
                    <a:pt x="110331" y="11344"/>
                  </a:lnTo>
                  <a:cubicBezTo>
                    <a:pt x="110694" y="4900"/>
                    <a:pt x="115966" y="0"/>
                    <a:pt x="122418" y="0"/>
                  </a:cubicBezTo>
                  <a:close/>
                </a:path>
              </a:pathLst>
            </a:custGeom>
            <a:solidFill>
              <a:schemeClr val="bg1"/>
            </a:solidFill>
            <a:ln>
              <a:noFill/>
            </a:ln>
          </p:spPr>
          <p:txBody>
            <a:bodyPr wrap="square" lIns="91440" tIns="45720" rIns="91440" bIns="45720">
              <a:normAutofit fontScale="92500" lnSpcReduction="2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2000">
                <a:solidFill>
                  <a:schemeClr val="bg1"/>
                </a:solidFill>
                <a:cs typeface="+mn-ea"/>
                <a:sym typeface="+mn-lt"/>
              </a:endParaRPr>
            </a:p>
          </p:txBody>
        </p:sp>
      </p:grpSp>
      <p:sp>
        <p:nvSpPr>
          <p:cNvPr id="41" name="TextBox 40"/>
          <p:cNvSpPr txBox="1"/>
          <p:nvPr/>
        </p:nvSpPr>
        <p:spPr>
          <a:xfrm>
            <a:off x="528507" y="803082"/>
            <a:ext cx="10799726" cy="369332"/>
          </a:xfrm>
          <a:prstGeom prst="rect">
            <a:avLst/>
          </a:prstGeom>
          <a:noFill/>
        </p:spPr>
        <p:txBody>
          <a:bodyPr wrap="square" rtlCol="0">
            <a:spAutoFit/>
          </a:bodyPr>
          <a:lstStyle/>
          <a:p>
            <a:r>
              <a:rPr lang="uk-UA" dirty="0" smtClean="0">
                <a:latin typeface="Times New Roman" panose="02020603050405020304" pitchFamily="18" charset="0"/>
                <a:cs typeface="Times New Roman" panose="02020603050405020304" pitchFamily="18" charset="0"/>
              </a:rPr>
              <a:t>відповідно до змін до </a:t>
            </a:r>
            <a:r>
              <a:rPr lang="uk-UA" b="1" u="sng" dirty="0" smtClean="0">
                <a:latin typeface="Times New Roman" panose="02020603050405020304" pitchFamily="18" charset="0"/>
                <a:cs typeface="Times New Roman" panose="02020603050405020304" pitchFamily="18" charset="0"/>
              </a:rPr>
              <a:t>частини третьої статті 26 Закону України «Про освіту»</a:t>
            </a:r>
            <a:r>
              <a:rPr lang="uk-UA" dirty="0" smtClean="0">
                <a:latin typeface="Times New Roman" panose="02020603050405020304" pitchFamily="18" charset="0"/>
                <a:cs typeface="Times New Roman" panose="02020603050405020304" pitchFamily="18" charset="0"/>
              </a:rPr>
              <a:t>, належить:</a:t>
            </a:r>
            <a:endParaRPr lang="uk-UA" dirty="0">
              <a:latin typeface="Times New Roman" panose="02020603050405020304" pitchFamily="18" charset="0"/>
              <a:cs typeface="Times New Roman" panose="02020603050405020304" pitchFamily="18" charset="0"/>
            </a:endParaRPr>
          </a:p>
        </p:txBody>
      </p:sp>
      <p:sp>
        <p:nvSpPr>
          <p:cNvPr id="42" name="TextBox 41"/>
          <p:cNvSpPr txBox="1"/>
          <p:nvPr/>
        </p:nvSpPr>
        <p:spPr>
          <a:xfrm>
            <a:off x="528507" y="1099832"/>
            <a:ext cx="11210196" cy="2139047"/>
          </a:xfrm>
          <a:prstGeom prst="rect">
            <a:avLst/>
          </a:prstGeom>
          <a:noFill/>
        </p:spPr>
        <p:txBody>
          <a:bodyPr wrap="square" rtlCol="0">
            <a:spAutoFit/>
          </a:bodyPr>
          <a:lstStyle/>
          <a:p>
            <a:pPr marL="285750" indent="-285750" algn="just">
              <a:buFontTx/>
              <a:buChar char="-"/>
            </a:pPr>
            <a:r>
              <a:rPr lang="ru-RU" sz="1900" dirty="0" smtClean="0">
                <a:latin typeface="Times New Roman" panose="02020603050405020304" pitchFamily="18" charset="0"/>
                <a:cs typeface="Times New Roman" panose="02020603050405020304" pitchFamily="18" charset="0"/>
              </a:rPr>
              <a:t>створення </a:t>
            </a:r>
            <a:r>
              <a:rPr lang="ru-RU" sz="1900" dirty="0">
                <a:latin typeface="Times New Roman" panose="02020603050405020304" pitchFamily="18" charset="0"/>
                <a:cs typeface="Times New Roman" panose="02020603050405020304" pitchFamily="18" charset="0"/>
              </a:rPr>
              <a:t>у закладі освіти </a:t>
            </a:r>
            <a:r>
              <a:rPr lang="ru-RU" sz="1900" dirty="0" smtClean="0">
                <a:latin typeface="Times New Roman" panose="02020603050405020304" pitchFamily="18" charset="0"/>
                <a:cs typeface="Times New Roman" panose="02020603050405020304" pitchFamily="18" charset="0"/>
              </a:rPr>
              <a:t>безпечного, здорового </a:t>
            </a:r>
            <a:r>
              <a:rPr lang="ru-RU" sz="1900" dirty="0">
                <a:latin typeface="Times New Roman" panose="02020603050405020304" pitchFamily="18" charset="0"/>
                <a:cs typeface="Times New Roman" panose="02020603050405020304" pitchFamily="18" charset="0"/>
              </a:rPr>
              <a:t>та </a:t>
            </a:r>
            <a:r>
              <a:rPr lang="ru-RU" sz="1900" dirty="0" smtClean="0">
                <a:latin typeface="Times New Roman" panose="02020603050405020304" pitchFamily="18" charset="0"/>
                <a:cs typeface="Times New Roman" panose="02020603050405020304" pitchFamily="18" charset="0"/>
              </a:rPr>
              <a:t>інклюзивного </a:t>
            </a:r>
            <a:r>
              <a:rPr lang="ru-RU" sz="1900" dirty="0">
                <a:latin typeface="Times New Roman" panose="02020603050405020304" pitchFamily="18" charset="0"/>
                <a:cs typeface="Times New Roman" panose="02020603050405020304" pitchFamily="18" charset="0"/>
              </a:rPr>
              <a:t>чи </a:t>
            </a:r>
            <a:r>
              <a:rPr lang="ru-RU" sz="1900" dirty="0" smtClean="0">
                <a:latin typeface="Times New Roman" panose="02020603050405020304" pitchFamily="18" charset="0"/>
                <a:cs typeface="Times New Roman" panose="02020603050405020304" pitchFamily="18" charset="0"/>
              </a:rPr>
              <a:t>спеціального освітнього середовища </a:t>
            </a:r>
            <a:r>
              <a:rPr lang="ru-RU" sz="1900" dirty="0">
                <a:latin typeface="Times New Roman" panose="02020603050405020304" pitchFamily="18" charset="0"/>
                <a:cs typeface="Times New Roman" panose="02020603050405020304" pitchFamily="18" charset="0"/>
              </a:rPr>
              <a:t>із забезпеченням універсального дизайну та розумного </a:t>
            </a:r>
            <a:r>
              <a:rPr lang="ru-RU" sz="1900" dirty="0" smtClean="0">
                <a:latin typeface="Times New Roman" panose="02020603050405020304" pitchFamily="18" charset="0"/>
                <a:cs typeface="Times New Roman" panose="02020603050405020304" pitchFamily="18" charset="0"/>
              </a:rPr>
              <a:t>пристосування;</a:t>
            </a:r>
          </a:p>
          <a:p>
            <a:pPr marL="285750" indent="-285750" algn="just">
              <a:buFontTx/>
              <a:buChar char="-"/>
            </a:pPr>
            <a:r>
              <a:rPr lang="uk-UA" sz="1900" dirty="0" smtClean="0">
                <a:latin typeface="Times New Roman" panose="02020603050405020304" pitchFamily="18" charset="0"/>
                <a:cs typeface="Times New Roman" panose="02020603050405020304" pitchFamily="18" charset="0"/>
              </a:rPr>
              <a:t>затвердження </a:t>
            </a:r>
            <a:r>
              <a:rPr lang="uk-UA" sz="1900" b="1" u="sng" dirty="0" smtClean="0">
                <a:latin typeface="Times New Roman" panose="02020603050405020304" pitchFamily="18" charset="0"/>
                <a:cs typeface="Times New Roman" panose="02020603050405020304" pitchFamily="18" charset="0"/>
              </a:rPr>
              <a:t>положення про запобігання і протидію насильству та жорстокому поводженню з дітьми в закладі освіти</a:t>
            </a:r>
            <a:r>
              <a:rPr lang="uk-UA" sz="1900" dirty="0" smtClean="0">
                <a:latin typeface="Times New Roman" panose="02020603050405020304" pitchFamily="18" charset="0"/>
                <a:cs typeface="Times New Roman" panose="02020603050405020304" pitchFamily="18" charset="0"/>
              </a:rPr>
              <a:t> з урахуванням Типової програми унеможливлення насильства та жорстокого поводження з дітьми та Порядку реагування на випадки насильства та жорстокого поводження з дітьми, затверджених Кабінетом Міністрів України, </a:t>
            </a:r>
            <a:r>
              <a:rPr lang="uk-UA" sz="1900" b="1" u="sng" dirty="0" smtClean="0">
                <a:latin typeface="Times New Roman" panose="02020603050405020304" pitchFamily="18" charset="0"/>
                <a:cs typeface="Times New Roman" panose="02020603050405020304" pitchFamily="18" charset="0"/>
              </a:rPr>
              <a:t>забезпечує його оприлюднення, обов</a:t>
            </a:r>
            <a:r>
              <a:rPr lang="en-US" sz="1900" b="1" u="sng" dirty="0" smtClean="0">
                <a:latin typeface="Times New Roman" panose="02020603050405020304" pitchFamily="18" charset="0"/>
                <a:cs typeface="Times New Roman" panose="02020603050405020304" pitchFamily="18" charset="0"/>
              </a:rPr>
              <a:t>’</a:t>
            </a:r>
            <a:r>
              <a:rPr lang="uk-UA" sz="1900" b="1" u="sng" dirty="0" smtClean="0">
                <a:latin typeface="Times New Roman" panose="02020603050405020304" pitchFamily="18" charset="0"/>
                <a:cs typeface="Times New Roman" panose="02020603050405020304" pitchFamily="18" charset="0"/>
              </a:rPr>
              <a:t>язкове ознайомлення з ним працівників закладу та здійснює контроль за його виконанням</a:t>
            </a:r>
            <a:r>
              <a:rPr lang="uk-UA" sz="1900" dirty="0" smtClean="0">
                <a:latin typeface="Times New Roman" panose="02020603050405020304" pitchFamily="18" charset="0"/>
                <a:cs typeface="Times New Roman" panose="02020603050405020304" pitchFamily="18" charset="0"/>
              </a:rPr>
              <a:t>;</a:t>
            </a:r>
            <a:endParaRPr lang="uk-UA" sz="1900" dirty="0">
              <a:latin typeface="Times New Roman" panose="02020603050405020304" pitchFamily="18" charset="0"/>
              <a:cs typeface="Times New Roman" panose="02020603050405020304" pitchFamily="18" charset="0"/>
            </a:endParaRPr>
          </a:p>
        </p:txBody>
      </p:sp>
      <p:sp>
        <p:nvSpPr>
          <p:cNvPr id="43" name="TextBox 42"/>
          <p:cNvSpPr txBox="1"/>
          <p:nvPr/>
        </p:nvSpPr>
        <p:spPr>
          <a:xfrm>
            <a:off x="528507" y="3220630"/>
            <a:ext cx="8200439" cy="3016210"/>
          </a:xfrm>
          <a:prstGeom prst="rect">
            <a:avLst/>
          </a:prstGeom>
          <a:noFill/>
        </p:spPr>
        <p:txBody>
          <a:bodyPr wrap="square" rtlCol="0">
            <a:spAutoFit/>
          </a:bodyPr>
          <a:lstStyle/>
          <a:p>
            <a:pPr marL="285750" indent="-285750" algn="just">
              <a:buFontTx/>
              <a:buChar char="-"/>
            </a:pPr>
            <a:r>
              <a:rPr lang="uk-UA" sz="1900" b="1" u="sng" dirty="0" smtClean="0">
                <a:latin typeface="Times New Roman" panose="02020603050405020304" pitchFamily="18" charset="0"/>
                <a:cs typeface="Times New Roman" panose="02020603050405020304" pitchFamily="18" charset="0"/>
              </a:rPr>
              <a:t>розгляд усних та письмових  заяв</a:t>
            </a:r>
            <a:r>
              <a:rPr lang="uk-UA" sz="1900" u="sng" dirty="0" smtClean="0">
                <a:latin typeface="Times New Roman" panose="02020603050405020304" pitchFamily="18" charset="0"/>
                <a:cs typeface="Times New Roman" panose="02020603050405020304" pitchFamily="18" charset="0"/>
              </a:rPr>
              <a:t> </a:t>
            </a:r>
            <a:r>
              <a:rPr lang="uk-UA" sz="1900" dirty="0" smtClean="0">
                <a:latin typeface="Times New Roman" panose="02020603050405020304" pitchFamily="18" charset="0"/>
                <a:cs typeface="Times New Roman" panose="02020603050405020304" pitchFamily="18" charset="0"/>
              </a:rPr>
              <a:t>(скарг, повідомлень) про випадки насильства або жорстокого поводження з дитиною в закладі освіти </a:t>
            </a:r>
            <a:r>
              <a:rPr lang="uk-UA" sz="1900" b="1" u="sng" dirty="0" smtClean="0">
                <a:latin typeface="Times New Roman" panose="02020603050405020304" pitchFamily="18" charset="0"/>
                <a:cs typeface="Times New Roman" panose="02020603050405020304" pitchFamily="18" charset="0"/>
              </a:rPr>
              <a:t>протягом однієї доби</a:t>
            </a:r>
            <a:r>
              <a:rPr lang="uk-UA" sz="1900" dirty="0" smtClean="0">
                <a:latin typeface="Times New Roman" panose="02020603050405020304" pitchFamily="18" charset="0"/>
                <a:cs typeface="Times New Roman" panose="02020603050405020304" pitchFamily="18" charset="0"/>
              </a:rPr>
              <a:t>, з моменту надходження та у разі виявлення ознак насильства або жорстокого поводження, </a:t>
            </a:r>
            <a:r>
              <a:rPr lang="uk-UA" sz="1900" b="1" u="sng" dirty="0" smtClean="0">
                <a:latin typeface="Times New Roman" panose="02020603050405020304" pitchFamily="18" charset="0"/>
                <a:cs typeface="Times New Roman" panose="02020603050405020304" pitchFamily="18" charset="0"/>
              </a:rPr>
              <a:t>невідкладно повідомляє</a:t>
            </a:r>
            <a:r>
              <a:rPr lang="uk-UA" sz="1900" u="sng" dirty="0" smtClean="0">
                <a:latin typeface="Times New Roman" panose="02020603050405020304" pitchFamily="18" charset="0"/>
                <a:cs typeface="Times New Roman" panose="02020603050405020304" pitchFamily="18" charset="0"/>
              </a:rPr>
              <a:t> </a:t>
            </a:r>
            <a:r>
              <a:rPr lang="uk-UA" sz="1900" dirty="0" smtClean="0">
                <a:latin typeface="Times New Roman" panose="02020603050405020304" pitchFamily="18" charset="0"/>
                <a:cs typeface="Times New Roman" panose="02020603050405020304" pitchFamily="18" charset="0"/>
              </a:rPr>
              <a:t>про це батьків, інших законних представників дитини, а також </a:t>
            </a:r>
            <a:r>
              <a:rPr lang="uk-UA" sz="1900" b="1" u="sng" dirty="0" smtClean="0">
                <a:latin typeface="Times New Roman" panose="02020603050405020304" pitchFamily="18" charset="0"/>
                <a:cs typeface="Times New Roman" panose="02020603050405020304" pitchFamily="18" charset="0"/>
              </a:rPr>
              <a:t>письмово повідомляє </a:t>
            </a:r>
            <a:r>
              <a:rPr lang="uk-UA" sz="1900" dirty="0" smtClean="0">
                <a:latin typeface="Times New Roman" panose="02020603050405020304" pitchFamily="18" charset="0"/>
                <a:cs typeface="Times New Roman" panose="02020603050405020304" pitchFamily="18" charset="0"/>
              </a:rPr>
              <a:t>уповноважений підрозділ органу Національної поліції України та службу у справах дітей;</a:t>
            </a:r>
          </a:p>
          <a:p>
            <a:pPr marL="285750" indent="-285750" algn="just">
              <a:buFontTx/>
              <a:buChar char="-"/>
            </a:pPr>
            <a:r>
              <a:rPr lang="uk-UA" sz="1900" b="1" u="sng" dirty="0" smtClean="0">
                <a:latin typeface="Times New Roman" panose="02020603050405020304" pitchFamily="18" charset="0"/>
                <a:cs typeface="Times New Roman" panose="02020603050405020304" pitchFamily="18" charset="0"/>
              </a:rPr>
              <a:t>сприяє проходженню </a:t>
            </a:r>
            <a:r>
              <a:rPr lang="uk-UA" sz="1900" dirty="0" smtClean="0">
                <a:latin typeface="Times New Roman" panose="02020603050405020304" pitchFamily="18" charset="0"/>
                <a:cs typeface="Times New Roman" panose="02020603050405020304" pitchFamily="18" charset="0"/>
              </a:rPr>
              <a:t>особами, які вчинили насильство або жорстоке поводження з дитиною, стали свідком або постраждали від насильства або жорстокого поводження, </a:t>
            </a:r>
            <a:r>
              <a:rPr lang="uk-UA" sz="1900" b="1" u="sng" dirty="0" smtClean="0">
                <a:latin typeface="Times New Roman" panose="02020603050405020304" pitchFamily="18" charset="0"/>
                <a:cs typeface="Times New Roman" panose="02020603050405020304" pitchFamily="18" charset="0"/>
              </a:rPr>
              <a:t>відповідної програми </a:t>
            </a:r>
            <a:r>
              <a:rPr lang="uk-UA" sz="1900" dirty="0" smtClean="0">
                <a:latin typeface="Times New Roman" panose="02020603050405020304" pitchFamily="18" charset="0"/>
                <a:cs typeface="Times New Roman" panose="02020603050405020304" pitchFamily="18" charset="0"/>
              </a:rPr>
              <a:t>для таких осіб.</a:t>
            </a:r>
            <a:endParaRPr lang="uk-UA" sz="1900" dirty="0">
              <a:latin typeface="Times New Roman" panose="02020603050405020304" pitchFamily="18" charset="0"/>
              <a:cs typeface="Times New Roman" panose="02020603050405020304" pitchFamily="18" charset="0"/>
            </a:endParaRPr>
          </a:p>
        </p:txBody>
      </p:sp>
      <p:sp>
        <p:nvSpPr>
          <p:cNvPr id="2" name="TextBox 1"/>
          <p:cNvSpPr txBox="1"/>
          <p:nvPr/>
        </p:nvSpPr>
        <p:spPr>
          <a:xfrm>
            <a:off x="528506" y="453006"/>
            <a:ext cx="7424257" cy="384721"/>
          </a:xfrm>
          <a:prstGeom prst="rect">
            <a:avLst/>
          </a:prstGeom>
          <a:noFill/>
        </p:spPr>
        <p:txBody>
          <a:bodyPr wrap="square" rtlCol="0">
            <a:spAutoFit/>
          </a:bodyPr>
          <a:lstStyle/>
          <a:p>
            <a:pPr algn="ctr"/>
            <a:r>
              <a:rPr lang="uk-UA" sz="1900" b="1" u="sng" dirty="0" smtClean="0">
                <a:latin typeface="Times New Roman" panose="02020603050405020304" pitchFamily="18" charset="0"/>
                <a:cs typeface="Times New Roman" panose="02020603050405020304" pitchFamily="18" charset="0"/>
              </a:rPr>
              <a:t>До обов</a:t>
            </a:r>
            <a:r>
              <a:rPr lang="en-US" sz="1900" b="1" u="sng" dirty="0" smtClean="0">
                <a:latin typeface="Times New Roman" panose="02020603050405020304" pitchFamily="18" charset="0"/>
                <a:cs typeface="Times New Roman" panose="02020603050405020304" pitchFamily="18" charset="0"/>
              </a:rPr>
              <a:t>’</a:t>
            </a:r>
            <a:r>
              <a:rPr lang="uk-UA" sz="1900" b="1" u="sng" dirty="0" smtClean="0">
                <a:latin typeface="Times New Roman" panose="02020603050405020304" pitchFamily="18" charset="0"/>
                <a:cs typeface="Times New Roman" panose="02020603050405020304" pitchFamily="18" charset="0"/>
              </a:rPr>
              <a:t>язків керівників закладів освіти,</a:t>
            </a:r>
            <a:endParaRPr lang="uk-UA" sz="19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8522854"/>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61697" y="534999"/>
            <a:ext cx="10758115" cy="5955476"/>
          </a:xfrm>
          <a:prstGeom prst="rect">
            <a:avLst/>
          </a:prstGeom>
          <a:noFill/>
        </p:spPr>
        <p:txBody>
          <a:bodyPr wrap="square" rtlCol="0">
            <a:spAutoFit/>
          </a:bodyPr>
          <a:lstStyle/>
          <a:p>
            <a:r>
              <a:rPr lang="uk-UA" sz="2000" b="1" i="1" dirty="0">
                <a:latin typeface="Times New Roman" panose="02020603050405020304" pitchFamily="18" charset="0"/>
                <a:cs typeface="Times New Roman" panose="02020603050405020304" pitchFamily="18" charset="0"/>
              </a:rPr>
              <a:t>Права та обов’язки педагогічних </a:t>
            </a:r>
            <a:r>
              <a:rPr lang="uk-UA" sz="2000" b="1" i="1" dirty="0" smtClean="0">
                <a:latin typeface="Times New Roman" panose="02020603050405020304" pitchFamily="18" charset="0"/>
                <a:cs typeface="Times New Roman" panose="02020603050405020304" pitchFamily="18" charset="0"/>
              </a:rPr>
              <a:t>працівників</a:t>
            </a:r>
          </a:p>
          <a:p>
            <a:endParaRPr lang="uk-UA" sz="20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Відповідно до </a:t>
            </a:r>
            <a:r>
              <a:rPr lang="uk-UA" sz="1900" u="sng" dirty="0">
                <a:latin typeface="Times New Roman" panose="02020603050405020304" pitchFamily="18" charset="0"/>
                <a:cs typeface="Times New Roman" panose="02020603050405020304" pitchFamily="18" charset="0"/>
                <a:hlinkClick r:id="rId2"/>
              </a:rPr>
              <a:t>ст.54 Закону України «Про освіту»</a:t>
            </a:r>
            <a:r>
              <a:rPr lang="uk-UA" sz="1900" dirty="0">
                <a:latin typeface="Times New Roman" panose="02020603050405020304" pitchFamily="18" charset="0"/>
                <a:cs typeface="Times New Roman" panose="02020603050405020304" pitchFamily="18" charset="0"/>
              </a:rPr>
              <a:t> педагогічні мають право на працю у безпечному та здоровому освітньому середовищі та захист під час освітнього процесу від будь-яких форм насильства та експлуатації, дискримінації за будь-якою ознакою, від пропаганди та агітації, що завдають шкоди здоров’ю</a:t>
            </a:r>
            <a:r>
              <a:rPr lang="uk-UA" sz="1900" dirty="0" smtClean="0">
                <a:latin typeface="Times New Roman" panose="02020603050405020304" pitchFamily="18" charset="0"/>
                <a:cs typeface="Times New Roman" panose="02020603050405020304" pitchFamily="18" charset="0"/>
              </a:rPr>
              <a:t>.</a:t>
            </a:r>
          </a:p>
          <a:p>
            <a:pPr algn="just"/>
            <a:endParaRPr lang="uk-UA" sz="1900" dirty="0">
              <a:latin typeface="Times New Roman" panose="02020603050405020304" pitchFamily="18" charset="0"/>
              <a:cs typeface="Times New Roman" panose="02020603050405020304" pitchFamily="18" charset="0"/>
            </a:endParaRPr>
          </a:p>
          <a:p>
            <a:pPr algn="just"/>
            <a:r>
              <a:rPr lang="uk-UA" sz="1900" b="1" u="sng" dirty="0">
                <a:latin typeface="Times New Roman" panose="02020603050405020304" pitchFamily="18" charset="0"/>
                <a:cs typeface="Times New Roman" panose="02020603050405020304" pitchFamily="18" charset="0"/>
              </a:rPr>
              <a:t>Педагогічні працівники зобов’язані</a:t>
            </a:r>
            <a:r>
              <a:rPr lang="uk-UA" sz="1900" b="1" u="sng" dirty="0" smtClean="0">
                <a:latin typeface="Times New Roman" panose="02020603050405020304" pitchFamily="18" charset="0"/>
                <a:cs typeface="Times New Roman" panose="02020603050405020304" pitchFamily="18" charset="0"/>
              </a:rPr>
              <a:t>:</a:t>
            </a:r>
            <a:endParaRPr lang="uk-UA" sz="1900" b="1" u="sng"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 сприяти розвитку здібностей здобувачів освіти, дбати про їхнє фізичне і психічне здоров’я, брати участь у забезпеченні та розвитку безпечного, здорового та інклюзивного чи спеціального освітнього середовища. </a:t>
            </a:r>
            <a:r>
              <a:rPr lang="uk-UA" sz="1900" dirty="0" smtClean="0">
                <a:latin typeface="Times New Roman" panose="02020603050405020304" pitchFamily="18" charset="0"/>
                <a:cs typeface="Times New Roman" panose="02020603050405020304" pitchFamily="18" charset="0"/>
              </a:rPr>
              <a:t>У </a:t>
            </a:r>
            <a:r>
              <a:rPr lang="uk-UA" sz="1900" dirty="0">
                <a:latin typeface="Times New Roman" panose="02020603050405020304" pitchFamily="18" charset="0"/>
                <a:cs typeface="Times New Roman" panose="02020603050405020304" pitchFamily="18" charset="0"/>
              </a:rPr>
              <a:t>разі виявлення ознак насильства або жорстокого поводження з дитиною;</a:t>
            </a:r>
          </a:p>
          <a:p>
            <a:pPr algn="just"/>
            <a:r>
              <a:rPr lang="uk-UA" sz="1900" dirty="0">
                <a:latin typeface="Times New Roman" panose="02020603050405020304" pitchFamily="18" charset="0"/>
                <a:cs typeface="Times New Roman" panose="02020603050405020304" pitchFamily="18" charset="0"/>
              </a:rPr>
              <a:t>• вживати невідкладних заходів для припинення насильства або жорстокого поводження з дитиною;</a:t>
            </a:r>
          </a:p>
          <a:p>
            <a:pPr algn="just"/>
            <a:r>
              <a:rPr lang="uk-UA" sz="1900" dirty="0">
                <a:latin typeface="Times New Roman" panose="02020603050405020304" pitchFamily="18" charset="0"/>
                <a:cs typeface="Times New Roman" panose="02020603050405020304" pitchFamily="18" charset="0"/>
              </a:rPr>
              <a:t>• за потреби надавати домедичну допомогу, викликати бригаду екстреної (швидкої) медичної допомоги та звертатися до органів Національної поліції України;</a:t>
            </a:r>
          </a:p>
          <a:p>
            <a:pPr algn="just"/>
            <a:r>
              <a:rPr lang="uk-UA" sz="1900" dirty="0">
                <a:latin typeface="Times New Roman" panose="02020603050405020304" pitchFamily="18" charset="0"/>
                <a:cs typeface="Times New Roman" panose="02020603050405020304" pitchFamily="18" charset="0"/>
              </a:rPr>
              <a:t>• повідомляти керівника закладу освіти та принаймні одного з законних представників дитини, яка вчинила насильство або жорстоке поводження, та дитини, яка постраждала від насильства або жорстокого поводження;</a:t>
            </a:r>
          </a:p>
          <a:p>
            <a:pPr algn="just"/>
            <a:r>
              <a:rPr lang="uk-UA" sz="1900" dirty="0">
                <a:latin typeface="Times New Roman" panose="02020603050405020304" pitchFamily="18" charset="0"/>
                <a:cs typeface="Times New Roman" panose="02020603050405020304" pitchFamily="18" charset="0"/>
              </a:rPr>
              <a:t>• у разі вчинення жорстокого поводження з дитиною </a:t>
            </a:r>
            <a:r>
              <a:rPr lang="uk-UA" sz="1900" b="1" dirty="0">
                <a:latin typeface="Times New Roman" panose="02020603050405020304" pitchFamily="18" charset="0"/>
                <a:cs typeface="Times New Roman" panose="02020603050405020304" pitchFamily="18" charset="0"/>
              </a:rPr>
              <a:t>керівником закладу освіти</a:t>
            </a:r>
            <a:r>
              <a:rPr lang="uk-UA" sz="1900" dirty="0">
                <a:latin typeface="Times New Roman" panose="02020603050405020304" pitchFamily="18" charset="0"/>
                <a:cs typeface="Times New Roman" panose="02020603050405020304" pitchFamily="18" charset="0"/>
              </a:rPr>
              <a:t> - невідкладно повідомляти про це засновника закладу освіти та/або уповноважений ним орган.</a:t>
            </a:r>
          </a:p>
          <a:p>
            <a:endParaRPr lang="uk-UA" dirty="0"/>
          </a:p>
        </p:txBody>
      </p:sp>
    </p:spTree>
    <p:extLst>
      <p:ext uri="{BB962C8B-B14F-4D97-AF65-F5344CB8AC3E}">
        <p14:creationId xmlns:p14="http://schemas.microsoft.com/office/powerpoint/2010/main" val="14277271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86680" y="312800"/>
            <a:ext cx="10781967" cy="6232475"/>
          </a:xfrm>
          <a:prstGeom prst="rect">
            <a:avLst/>
          </a:prstGeom>
          <a:noFill/>
        </p:spPr>
        <p:txBody>
          <a:bodyPr wrap="square" rtlCol="0">
            <a:spAutoFit/>
          </a:bodyPr>
          <a:lstStyle/>
          <a:p>
            <a:r>
              <a:rPr lang="uk-UA" sz="1900" b="1" i="1" dirty="0">
                <a:latin typeface="Times New Roman" panose="02020603050405020304" pitchFamily="18" charset="0"/>
                <a:cs typeface="Times New Roman" panose="02020603050405020304" pitchFamily="18" charset="0"/>
              </a:rPr>
              <a:t>Права та обов’язки здобувачів </a:t>
            </a:r>
            <a:r>
              <a:rPr lang="uk-UA" sz="1900" b="1" i="1" dirty="0" smtClean="0">
                <a:latin typeface="Times New Roman" panose="02020603050405020304" pitchFamily="18" charset="0"/>
                <a:cs typeface="Times New Roman" panose="02020603050405020304" pitchFamily="18" charset="0"/>
              </a:rPr>
              <a:t>освіти</a:t>
            </a:r>
          </a:p>
          <a:p>
            <a:pPr algn="just"/>
            <a:endParaRPr lang="uk-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Згідно зі </a:t>
            </a:r>
            <a:r>
              <a:rPr lang="uk-UA" sz="1900" u="sng" dirty="0">
                <a:latin typeface="Times New Roman" panose="02020603050405020304" pitchFamily="18" charset="0"/>
                <a:cs typeface="Times New Roman" panose="02020603050405020304" pitchFamily="18" charset="0"/>
                <a:hlinkClick r:id="rId2"/>
              </a:rPr>
              <a:t>ст.53 Закону України «Про освіту»</a:t>
            </a:r>
            <a:r>
              <a:rPr lang="uk-UA" sz="1900" dirty="0">
                <a:latin typeface="Times New Roman" panose="02020603050405020304" pitchFamily="18" charset="0"/>
                <a:cs typeface="Times New Roman" panose="02020603050405020304" pitchFamily="18" charset="0"/>
              </a:rPr>
              <a:t> здобувачі освіти мають право на:</a:t>
            </a:r>
          </a:p>
          <a:p>
            <a:pPr algn="just"/>
            <a:r>
              <a:rPr lang="uk-UA" sz="1900" dirty="0">
                <a:latin typeface="Times New Roman" panose="02020603050405020304" pitchFamily="18" charset="0"/>
                <a:cs typeface="Times New Roman" panose="02020603050405020304" pitchFamily="18" charset="0"/>
              </a:rPr>
              <a:t>• безпечне, здорове та інклюзивне чи спеціальне освітнє середовище;</a:t>
            </a:r>
          </a:p>
          <a:p>
            <a:pPr algn="just"/>
            <a:r>
              <a:rPr lang="uk-UA" sz="1900" dirty="0">
                <a:latin typeface="Times New Roman" panose="02020603050405020304" pitchFamily="18" charset="0"/>
                <a:cs typeface="Times New Roman" panose="02020603050405020304" pitchFamily="18" charset="0"/>
              </a:rPr>
              <a:t>• захист під час освітнього процесу від приниження честі та гідності, будь-яких форм насильства та експлуатації, дискримінації за будь-якою ознакою, пропаганди та агітації, що завдають шкоди здоров’ю;</a:t>
            </a:r>
          </a:p>
          <a:p>
            <a:pPr algn="just"/>
            <a:r>
              <a:rPr lang="uk-UA" sz="1900" dirty="0">
                <a:latin typeface="Times New Roman" panose="02020603050405020304" pitchFamily="18" charset="0"/>
                <a:cs typeface="Times New Roman" panose="02020603050405020304" pitchFamily="18" charset="0"/>
              </a:rPr>
              <a:t>• проходження відповідної програми для осіб, які вчинили насильство або жорстоке поводження з дитиною, стали свідком або постраждали від насильства або жорстокого поводження</a:t>
            </a:r>
            <a:r>
              <a:rPr lang="uk-UA" sz="1900" dirty="0" smtClean="0">
                <a:latin typeface="Times New Roman" panose="02020603050405020304" pitchFamily="18" charset="0"/>
                <a:cs typeface="Times New Roman" panose="02020603050405020304" pitchFamily="18" charset="0"/>
              </a:rPr>
              <a:t>;</a:t>
            </a:r>
          </a:p>
          <a:p>
            <a:pPr algn="just"/>
            <a:endParaRPr lang="uk-UA" sz="1900" dirty="0">
              <a:latin typeface="Times New Roman" panose="02020603050405020304" pitchFamily="18" charset="0"/>
              <a:cs typeface="Times New Roman" panose="02020603050405020304" pitchFamily="18" charset="0"/>
            </a:endParaRPr>
          </a:p>
          <a:p>
            <a:r>
              <a:rPr lang="uk-UA" sz="1900" b="1" i="1" dirty="0">
                <a:latin typeface="Times New Roman" panose="02020603050405020304" pitchFamily="18" charset="0"/>
                <a:cs typeface="Times New Roman" panose="02020603050405020304" pitchFamily="18" charset="0"/>
              </a:rPr>
              <a:t>Права та обов’язки батьків здобувачів </a:t>
            </a:r>
            <a:r>
              <a:rPr lang="uk-UA" sz="1900" b="1" i="1" dirty="0" smtClean="0">
                <a:latin typeface="Times New Roman" panose="02020603050405020304" pitchFamily="18" charset="0"/>
                <a:cs typeface="Times New Roman" panose="02020603050405020304" pitchFamily="18" charset="0"/>
              </a:rPr>
              <a:t>освіти</a:t>
            </a:r>
          </a:p>
          <a:p>
            <a:pPr algn="just"/>
            <a:endParaRPr lang="uk-UA" sz="1900" dirty="0">
              <a:latin typeface="Times New Roman" panose="02020603050405020304" pitchFamily="18" charset="0"/>
              <a:cs typeface="Times New Roman" panose="02020603050405020304" pitchFamily="18" charset="0"/>
            </a:endParaRPr>
          </a:p>
          <a:p>
            <a:pPr algn="just"/>
            <a:r>
              <a:rPr lang="uk-UA" sz="1900" dirty="0">
                <a:latin typeface="Times New Roman" panose="02020603050405020304" pitchFamily="18" charset="0"/>
                <a:cs typeface="Times New Roman" panose="02020603050405020304" pitchFamily="18" charset="0"/>
              </a:rPr>
              <a:t>Згідно зі </a:t>
            </a:r>
            <a:r>
              <a:rPr lang="uk-UA" sz="1900" u="sng" dirty="0">
                <a:latin typeface="Times New Roman" panose="02020603050405020304" pitchFamily="18" charset="0"/>
                <a:cs typeface="Times New Roman" panose="02020603050405020304" pitchFamily="18" charset="0"/>
                <a:hlinkClick r:id="rId2"/>
              </a:rPr>
              <a:t>ст. 55 Закону України «Про освіту»</a:t>
            </a:r>
            <a:r>
              <a:rPr lang="uk-UA" sz="1900" dirty="0">
                <a:latin typeface="Times New Roman" panose="02020603050405020304" pitchFamily="18" charset="0"/>
                <a:cs typeface="Times New Roman" panose="02020603050405020304" pitchFamily="18" charset="0"/>
              </a:rPr>
              <a:t> батьки здобувачів освіти мають право:</a:t>
            </a:r>
          </a:p>
          <a:p>
            <a:pPr algn="just"/>
            <a:r>
              <a:rPr lang="uk-UA" sz="1900" dirty="0">
                <a:latin typeface="Times New Roman" panose="02020603050405020304" pitchFamily="18" charset="0"/>
                <a:cs typeface="Times New Roman" panose="02020603050405020304" pitchFamily="18" charset="0"/>
              </a:rPr>
              <a:t>• отримувати інформацію про діяльність закладу освіти, результати навчання своїх дітей (дітей, законними представниками яких вони є), результати оцінювання якості освіти в закладі освіти та його освітньої діяльності;</a:t>
            </a:r>
          </a:p>
          <a:p>
            <a:pPr algn="just"/>
            <a:r>
              <a:rPr lang="uk-UA" sz="1900" dirty="0">
                <a:latin typeface="Times New Roman" panose="02020603050405020304" pitchFamily="18" charset="0"/>
                <a:cs typeface="Times New Roman" panose="02020603050405020304" pitchFamily="18" charset="0"/>
              </a:rPr>
              <a:t>• подавати керівнику закладу освіти (у разі вчинення жорстокого поводження з дитиною керівником закладу освіти - засновнику закладу освіти) усні та письмові заяви (скарги, повідомлення) про випадки насильства або жорстокого поводження з дитиною та інших учасників освітнього процесу, вимагати невідкладного (протягом однієї доби з моменту надходження) реагування на такі випадки.</a:t>
            </a:r>
          </a:p>
          <a:p>
            <a:pPr algn="just"/>
            <a:endParaRPr lang="uk-UA"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01242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021CC-1B9A-0940-9C42-482228CC88E0}"/>
              </a:ext>
            </a:extLst>
          </p:cNvPr>
          <p:cNvSpPr>
            <a:spLocks noGrp="1"/>
          </p:cNvSpPr>
          <p:nvPr>
            <p:ph type="title"/>
          </p:nvPr>
        </p:nvSpPr>
        <p:spPr>
          <a:xfrm>
            <a:off x="665290" y="1465155"/>
            <a:ext cx="10668236" cy="4866199"/>
          </a:xfrm>
          <a:ln>
            <a:solidFill>
              <a:schemeClr val="bg1"/>
            </a:solidFill>
          </a:ln>
        </p:spPr>
        <p:txBody>
          <a:bodyPr>
            <a:noAutofit/>
          </a:bodyPr>
          <a:lstStyle/>
          <a:p>
            <a:pPr algn="just"/>
            <a:r>
              <a:rPr lang="uk-UA" sz="2000" b="1" u="sng" dirty="0" smtClean="0">
                <a:solidFill>
                  <a:srgbClr val="FF0000"/>
                </a:solidFill>
                <a:latin typeface="Times New Roman" panose="02020603050405020304" pitchFamily="18" charset="0"/>
                <a:cs typeface="Times New Roman" panose="02020603050405020304" pitchFamily="18" charset="0"/>
              </a:rPr>
              <a:t>ЗВЕРТАЄМО УВАГУ</a:t>
            </a:r>
            <a:r>
              <a:rPr lang="uk-UA" sz="2000" dirty="0" smtClean="0">
                <a:solidFill>
                  <a:schemeClr val="tx1"/>
                </a:solidFill>
                <a:latin typeface="Times New Roman" panose="02020603050405020304" pitchFamily="18" charset="0"/>
                <a:cs typeface="Times New Roman" panose="02020603050405020304" pitchFamily="18" charset="0"/>
              </a:rPr>
              <a:t>,</a:t>
            </a:r>
            <a:r>
              <a:rPr lang="en-US" sz="2000" dirty="0" smtClean="0">
                <a:solidFill>
                  <a:schemeClr val="tx1"/>
                </a:solidFill>
                <a:latin typeface="Times New Roman" panose="02020603050405020304" pitchFamily="18" charset="0"/>
                <a:cs typeface="Times New Roman" panose="02020603050405020304" pitchFamily="18" charset="0"/>
              </a:rPr>
              <a:t> </a:t>
            </a:r>
            <a:r>
              <a:rPr lang="uk-UA" sz="2000" dirty="0" smtClean="0">
                <a:solidFill>
                  <a:schemeClr val="tx1"/>
                </a:solidFill>
                <a:latin typeface="Times New Roman" panose="02020603050405020304" pitchFamily="18" charset="0"/>
                <a:cs typeface="Times New Roman" panose="02020603050405020304" pitchFamily="18" charset="0"/>
              </a:rPr>
              <a:t>що </a:t>
            </a:r>
            <a:r>
              <a:rPr lang="uk-UA" sz="2000" b="1" u="sng" dirty="0" smtClean="0">
                <a:solidFill>
                  <a:schemeClr val="tx1"/>
                </a:solidFill>
                <a:latin typeface="Times New Roman" panose="02020603050405020304" pitchFamily="18" charset="0"/>
                <a:cs typeface="Times New Roman" panose="02020603050405020304" pitchFamily="18" charset="0"/>
              </a:rPr>
              <a:t>у випадку надходження усних та письмових заяв </a:t>
            </a:r>
            <a:r>
              <a:rPr lang="uk-UA" sz="2000" dirty="0" smtClean="0">
                <a:solidFill>
                  <a:schemeClr val="tx1"/>
                </a:solidFill>
                <a:latin typeface="Times New Roman" panose="02020603050405020304" pitchFamily="18" charset="0"/>
                <a:cs typeface="Times New Roman" panose="02020603050405020304" pitchFamily="18" charset="0"/>
              </a:rPr>
              <a:t>(скарг, повідомлень) про випадки насильства або жорстокого  поводження з дитиною, зокрема булінгу, </a:t>
            </a:r>
            <a:r>
              <a:rPr lang="uk-UA" sz="2000" b="1" u="sng" dirty="0" smtClean="0">
                <a:solidFill>
                  <a:schemeClr val="tx1"/>
                </a:solidFill>
                <a:latin typeface="Times New Roman" panose="02020603050405020304" pitchFamily="18" charset="0"/>
                <a:cs typeface="Times New Roman" panose="02020603050405020304" pitchFamily="18" charset="0"/>
              </a:rPr>
              <a:t>до засновника закладу освіти, уповноваженого ним органу (особи) та/або до керівника закладу освіти є обов</a:t>
            </a:r>
            <a:r>
              <a:rPr lang="en-US" sz="2000" b="1" u="sng" dirty="0" smtClean="0">
                <a:solidFill>
                  <a:schemeClr val="tx1"/>
                </a:solidFill>
                <a:latin typeface="Times New Roman" panose="02020603050405020304" pitchFamily="18" charset="0"/>
                <a:cs typeface="Times New Roman" panose="02020603050405020304" pitchFamily="18" charset="0"/>
              </a:rPr>
              <a:t>’</a:t>
            </a:r>
            <a:r>
              <a:rPr lang="uk-UA" sz="2000" b="1" u="sng" dirty="0" smtClean="0">
                <a:solidFill>
                  <a:schemeClr val="tx1"/>
                </a:solidFill>
                <a:latin typeface="Times New Roman" panose="02020603050405020304" pitchFamily="18" charset="0"/>
                <a:cs typeface="Times New Roman" panose="02020603050405020304" pitchFamily="18" charset="0"/>
              </a:rPr>
              <a:t>язковим письмове повідомлення </a:t>
            </a:r>
            <a:r>
              <a:rPr lang="uk-UA" sz="2000" dirty="0" smtClean="0">
                <a:solidFill>
                  <a:schemeClr val="tx1"/>
                </a:solidFill>
                <a:latin typeface="Times New Roman" panose="02020603050405020304" pitchFamily="18" charset="0"/>
                <a:cs typeface="Times New Roman" panose="02020603050405020304" pitchFamily="18" charset="0"/>
              </a:rPr>
              <a:t>ними уповноваженого підрозділу </a:t>
            </a:r>
            <a:r>
              <a:rPr lang="uk-UA" sz="2000" b="1" u="sng" dirty="0" smtClean="0">
                <a:solidFill>
                  <a:schemeClr val="tx1"/>
                </a:solidFill>
                <a:latin typeface="Times New Roman" panose="02020603050405020304" pitchFamily="18" charset="0"/>
                <a:cs typeface="Times New Roman" panose="02020603050405020304" pitchFamily="18" charset="0"/>
              </a:rPr>
              <a:t>Національної поліції та служби у справах дітей</a:t>
            </a:r>
            <a:r>
              <a:rPr lang="uk-UA" sz="2000" dirty="0" smtClean="0">
                <a:solidFill>
                  <a:schemeClr val="tx1"/>
                </a:solidFill>
                <a:latin typeface="Times New Roman" panose="02020603050405020304" pitchFamily="18" charset="0"/>
                <a:cs typeface="Times New Roman" panose="02020603050405020304" pitchFamily="18" charset="0"/>
              </a:rPr>
              <a:t>.</a:t>
            </a:r>
            <a:br>
              <a:rPr lang="uk-UA" sz="2000" dirty="0" smtClean="0">
                <a:solidFill>
                  <a:schemeClr val="tx1"/>
                </a:solidFill>
                <a:latin typeface="Times New Roman" panose="02020603050405020304" pitchFamily="18" charset="0"/>
                <a:cs typeface="Times New Roman" panose="02020603050405020304" pitchFamily="18" charset="0"/>
              </a:rPr>
            </a:br>
            <a:r>
              <a:rPr lang="uk-UA" sz="2000" dirty="0" smtClean="0">
                <a:solidFill>
                  <a:schemeClr val="tx1"/>
                </a:solidFill>
                <a:latin typeface="Times New Roman" panose="02020603050405020304" pitchFamily="18" charset="0"/>
                <a:cs typeface="Times New Roman" panose="02020603050405020304" pitchFamily="18" charset="0"/>
              </a:rPr>
              <a:t>Вищезгадані вимоги застосовуються до всіх закладів освіти, які здійснюють освітню діяльність на різних рівнях освіти, де навчаються чи перебувають діти, незалежно від організаційно-правового статусу чи форми власності.</a:t>
            </a:r>
            <a:br>
              <a:rPr lang="uk-UA" sz="2000" dirty="0" smtClean="0">
                <a:solidFill>
                  <a:schemeClr val="tx1"/>
                </a:solidFill>
                <a:latin typeface="Times New Roman" panose="02020603050405020304" pitchFamily="18" charset="0"/>
                <a:cs typeface="Times New Roman" panose="02020603050405020304" pitchFamily="18" charset="0"/>
              </a:rPr>
            </a:br>
            <a:r>
              <a:rPr lang="uk-UA" sz="2000" dirty="0">
                <a:solidFill>
                  <a:schemeClr val="tx1"/>
                </a:solidFill>
                <a:latin typeface="Times New Roman" panose="02020603050405020304" pitchFamily="18" charset="0"/>
                <a:cs typeface="Times New Roman" panose="02020603050405020304" pitchFamily="18" charset="0"/>
              </a:rPr>
              <a:t/>
            </a:r>
            <a:br>
              <a:rPr lang="uk-UA" sz="2000" dirty="0">
                <a:solidFill>
                  <a:schemeClr val="tx1"/>
                </a:solidFill>
                <a:latin typeface="Times New Roman" panose="02020603050405020304" pitchFamily="18" charset="0"/>
                <a:cs typeface="Times New Roman" panose="02020603050405020304" pitchFamily="18" charset="0"/>
              </a:rPr>
            </a:br>
            <a:r>
              <a:rPr lang="uk-UA" sz="2000" dirty="0" smtClean="0">
                <a:solidFill>
                  <a:schemeClr val="tx1"/>
                </a:solidFill>
                <a:latin typeface="Times New Roman" panose="02020603050405020304" pitchFamily="18" charset="0"/>
                <a:cs typeface="Times New Roman" panose="02020603050405020304" pitchFamily="18" charset="0"/>
              </a:rPr>
              <a:t/>
            </a:r>
            <a:br>
              <a:rPr lang="uk-UA" sz="2000" dirty="0" smtClean="0">
                <a:solidFill>
                  <a:schemeClr val="tx1"/>
                </a:solidFill>
                <a:latin typeface="Times New Roman" panose="02020603050405020304" pitchFamily="18" charset="0"/>
                <a:cs typeface="Times New Roman" panose="02020603050405020304" pitchFamily="18" charset="0"/>
              </a:rPr>
            </a:br>
            <a:r>
              <a:rPr lang="uk-UA" sz="2000" dirty="0" smtClean="0">
                <a:solidFill>
                  <a:schemeClr val="tx1"/>
                </a:solidFill>
                <a:latin typeface="Times New Roman" panose="02020603050405020304" pitchFamily="18" charset="0"/>
                <a:cs typeface="Times New Roman" panose="02020603050405020304" pitchFamily="18" charset="0"/>
              </a:rPr>
              <a:t>З метою </a:t>
            </a:r>
            <a:r>
              <a:rPr lang="uk-UA" sz="2000" b="1" u="sng" dirty="0" smtClean="0">
                <a:solidFill>
                  <a:schemeClr val="tx1"/>
                </a:solidFill>
                <a:latin typeface="Times New Roman" panose="02020603050405020304" pitchFamily="18" charset="0"/>
                <a:cs typeface="Times New Roman" panose="02020603050405020304" pitchFamily="18" charset="0"/>
              </a:rPr>
              <a:t>належної реєстрації повідомлення</a:t>
            </a:r>
            <a:r>
              <a:rPr lang="uk-UA" sz="2000" dirty="0" smtClean="0">
                <a:solidFill>
                  <a:schemeClr val="tx1"/>
                </a:solidFill>
                <a:latin typeface="Times New Roman" panose="02020603050405020304" pitchFamily="18" charset="0"/>
                <a:cs typeface="Times New Roman" panose="02020603050405020304" pitchFamily="18" charset="0"/>
              </a:rPr>
              <a:t> про насильство або жорстоке поводження з дитиною, </a:t>
            </a:r>
            <a:r>
              <a:rPr lang="uk-UA" sz="2000" b="1" u="sng" dirty="0" smtClean="0">
                <a:solidFill>
                  <a:schemeClr val="tx1"/>
                </a:solidFill>
                <a:latin typeface="Times New Roman" panose="02020603050405020304" pitchFamily="18" charset="0"/>
                <a:cs typeface="Times New Roman" panose="02020603050405020304" pitchFamily="18" charset="0"/>
              </a:rPr>
              <a:t>організації ефективного реагування</a:t>
            </a:r>
            <a:r>
              <a:rPr lang="uk-UA" sz="2000" dirty="0" smtClean="0">
                <a:solidFill>
                  <a:schemeClr val="tx1"/>
                </a:solidFill>
                <a:latin typeface="Times New Roman" panose="02020603050405020304" pitchFamily="18" charset="0"/>
                <a:cs typeface="Times New Roman" panose="02020603050405020304" pitchFamily="18" charset="0"/>
              </a:rPr>
              <a:t> на такі випадки </a:t>
            </a:r>
            <a:r>
              <a:rPr lang="uk-UA" sz="2000" b="1" u="sng" dirty="0" smtClean="0">
                <a:solidFill>
                  <a:schemeClr val="tx1"/>
                </a:solidFill>
                <a:latin typeface="Times New Roman" panose="02020603050405020304" pitchFamily="18" charset="0"/>
                <a:cs typeface="Times New Roman" panose="02020603050405020304" pitchFamily="18" charset="0"/>
              </a:rPr>
              <a:t>керівник закладу загальної середньої освіти надає письмове повідомлення за підписом керівника закладу освіти до</a:t>
            </a:r>
            <a:r>
              <a:rPr lang="uk-UA" sz="2000" dirty="0" smtClean="0">
                <a:solidFill>
                  <a:schemeClr val="tx1"/>
                </a:solidFill>
                <a:latin typeface="Times New Roman" panose="02020603050405020304" pitchFamily="18" charset="0"/>
                <a:cs typeface="Times New Roman" panose="02020603050405020304" pitchFamily="18" charset="0"/>
              </a:rPr>
              <a:t> територіального підрозділу </a:t>
            </a:r>
            <a:r>
              <a:rPr lang="uk-UA" sz="2000" b="1" u="sng" dirty="0" smtClean="0">
                <a:solidFill>
                  <a:schemeClr val="tx1"/>
                </a:solidFill>
                <a:latin typeface="Times New Roman" panose="02020603050405020304" pitchFamily="18" charset="0"/>
                <a:cs typeface="Times New Roman" panose="02020603050405020304" pitchFamily="18" charset="0"/>
              </a:rPr>
              <a:t>поліції</a:t>
            </a:r>
            <a:r>
              <a:rPr lang="uk-UA" sz="2000" dirty="0" smtClean="0">
                <a:solidFill>
                  <a:schemeClr val="tx1"/>
                </a:solidFill>
                <a:latin typeface="Times New Roman" panose="02020603050405020304" pitchFamily="18" charset="0"/>
                <a:cs typeface="Times New Roman" panose="02020603050405020304" pitchFamily="18" charset="0"/>
              </a:rPr>
              <a:t> за місцем розташування закладу освіти, </a:t>
            </a:r>
            <a:r>
              <a:rPr lang="uk-UA" sz="2000" b="1" u="sng" dirty="0" smtClean="0">
                <a:solidFill>
                  <a:schemeClr val="tx1"/>
                </a:solidFill>
                <a:latin typeface="Times New Roman" panose="02020603050405020304" pitchFamily="18" charset="0"/>
                <a:cs typeface="Times New Roman" panose="02020603050405020304" pitchFamily="18" charset="0"/>
              </a:rPr>
              <a:t>незалежно від того</a:t>
            </a:r>
            <a:r>
              <a:rPr lang="uk-UA" sz="2000" dirty="0" smtClean="0">
                <a:solidFill>
                  <a:schemeClr val="tx1"/>
                </a:solidFill>
                <a:latin typeface="Times New Roman" panose="02020603050405020304" pitchFamily="18" charset="0"/>
                <a:cs typeface="Times New Roman" panose="02020603050405020304" pitchFamily="18" charset="0"/>
              </a:rPr>
              <a:t>, чи закріплений за закладом загальної середньої освіти поліцейський служби освітньої безпеки Національної поліції України. </a:t>
            </a:r>
            <a:r>
              <a:rPr lang="uk-UA" sz="2000" b="1" u="sng" dirty="0" smtClean="0">
                <a:solidFill>
                  <a:schemeClr val="tx1"/>
                </a:solidFill>
                <a:latin typeface="Times New Roman" panose="02020603050405020304" pitchFamily="18" charset="0"/>
                <a:cs typeface="Times New Roman" panose="02020603050405020304" pitchFamily="18" charset="0"/>
              </a:rPr>
              <a:t>Письмове повідомлення надсилається невідкладно</a:t>
            </a:r>
            <a:r>
              <a:rPr lang="uk-UA" sz="2000" dirty="0" smtClean="0">
                <a:solidFill>
                  <a:schemeClr val="tx1"/>
                </a:solidFill>
                <a:latin typeface="Times New Roman" panose="02020603050405020304" pitchFamily="18" charset="0"/>
                <a:cs typeface="Times New Roman" panose="02020603050405020304" pitchFamily="18" charset="0"/>
              </a:rPr>
              <a:t> з моменту встановлення ознак насильства або жорстокого поводження з дитиною.</a:t>
            </a:r>
            <a:r>
              <a:rPr lang="uk-UA" sz="2000" dirty="0" smtClean="0"/>
              <a:t> </a:t>
            </a:r>
            <a:r>
              <a:rPr lang="uk-UA" sz="3200" dirty="0" smtClean="0"/>
              <a:t/>
            </a:r>
            <a:br>
              <a:rPr lang="uk-UA" sz="3200" dirty="0" smtClean="0"/>
            </a:br>
            <a:r>
              <a:rPr lang="uk-UA" sz="3200" dirty="0" smtClean="0"/>
              <a:t/>
            </a:r>
            <a:br>
              <a:rPr lang="uk-UA" sz="3200" dirty="0" smtClean="0"/>
            </a:br>
            <a:endParaRPr lang="x-none" sz="3200" dirty="0"/>
          </a:p>
        </p:txBody>
      </p:sp>
    </p:spTree>
    <p:extLst>
      <p:ext uri="{BB962C8B-B14F-4D97-AF65-F5344CB8AC3E}">
        <p14:creationId xmlns:p14="http://schemas.microsoft.com/office/powerpoint/2010/main" val="3993437111"/>
      </p:ext>
    </p:extLst>
  </p:cSld>
  <p:clrMapOvr>
    <a:masterClrMapping/>
  </p:clrMapOvr>
  <p:transition spd="slow">
    <p:push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A" val="v5.2.11"/>
</p:tagLst>
</file>

<file path=ppt/tags/tag10.xml><?xml version="1.0" encoding="utf-8"?>
<p:tagLst xmlns:a="http://schemas.openxmlformats.org/drawingml/2006/main" xmlns:r="http://schemas.openxmlformats.org/officeDocument/2006/relationships" xmlns:p="http://schemas.openxmlformats.org/presentationml/2006/main">
  <p:tag name="PA" val="v5.2.11"/>
</p:tagLst>
</file>

<file path=ppt/tags/tag11.xml><?xml version="1.0" encoding="utf-8"?>
<p:tagLst xmlns:a="http://schemas.openxmlformats.org/drawingml/2006/main" xmlns:r="http://schemas.openxmlformats.org/officeDocument/2006/relationships" xmlns:p="http://schemas.openxmlformats.org/presentationml/2006/main">
  <p:tag name="PA" val="v5.2.11"/>
</p:tagLst>
</file>

<file path=ppt/tags/tag12.xml><?xml version="1.0" encoding="utf-8"?>
<p:tagLst xmlns:a="http://schemas.openxmlformats.org/drawingml/2006/main" xmlns:r="http://schemas.openxmlformats.org/officeDocument/2006/relationships" xmlns:p="http://schemas.openxmlformats.org/presentationml/2006/main">
  <p:tag name="PA" val="v5.2.11"/>
</p:tagLst>
</file>

<file path=ppt/tags/tag13.xml><?xml version="1.0" encoding="utf-8"?>
<p:tagLst xmlns:a="http://schemas.openxmlformats.org/drawingml/2006/main" xmlns:r="http://schemas.openxmlformats.org/officeDocument/2006/relationships" xmlns:p="http://schemas.openxmlformats.org/presentationml/2006/main">
  <p:tag name="PA" val="v5.2.11"/>
</p:tagLst>
</file>

<file path=ppt/tags/tag14.xml><?xml version="1.0" encoding="utf-8"?>
<p:tagLst xmlns:a="http://schemas.openxmlformats.org/drawingml/2006/main" xmlns:r="http://schemas.openxmlformats.org/officeDocument/2006/relationships" xmlns:p="http://schemas.openxmlformats.org/presentationml/2006/main">
  <p:tag name="PA" val="v5.2.11"/>
</p:tagLst>
</file>

<file path=ppt/tags/tag15.xml><?xml version="1.0" encoding="utf-8"?>
<p:tagLst xmlns:a="http://schemas.openxmlformats.org/drawingml/2006/main" xmlns:r="http://schemas.openxmlformats.org/officeDocument/2006/relationships" xmlns:p="http://schemas.openxmlformats.org/presentationml/2006/main">
  <p:tag name="PA" val="v5.2.11"/>
</p:tagLst>
</file>

<file path=ppt/tags/tag16.xml><?xml version="1.0" encoding="utf-8"?>
<p:tagLst xmlns:a="http://schemas.openxmlformats.org/drawingml/2006/main" xmlns:r="http://schemas.openxmlformats.org/officeDocument/2006/relationships" xmlns:p="http://schemas.openxmlformats.org/presentationml/2006/main">
  <p:tag name="PA" val="v5.2.11"/>
</p:tagLst>
</file>

<file path=ppt/tags/tag17.xml><?xml version="1.0" encoding="utf-8"?>
<p:tagLst xmlns:a="http://schemas.openxmlformats.org/drawingml/2006/main" xmlns:r="http://schemas.openxmlformats.org/officeDocument/2006/relationships" xmlns:p="http://schemas.openxmlformats.org/presentationml/2006/main">
  <p:tag name="PA" val="v5.2.11"/>
</p:tagLst>
</file>

<file path=ppt/tags/tag18.xml><?xml version="1.0" encoding="utf-8"?>
<p:tagLst xmlns:a="http://schemas.openxmlformats.org/drawingml/2006/main" xmlns:r="http://schemas.openxmlformats.org/officeDocument/2006/relationships" xmlns:p="http://schemas.openxmlformats.org/presentationml/2006/main">
  <p:tag name="PA" val="v5.2.11"/>
</p:tagLst>
</file>

<file path=ppt/tags/tag19.xml><?xml version="1.0" encoding="utf-8"?>
<p:tagLst xmlns:a="http://schemas.openxmlformats.org/drawingml/2006/main" xmlns:r="http://schemas.openxmlformats.org/officeDocument/2006/relationships" xmlns:p="http://schemas.openxmlformats.org/presentationml/2006/main">
  <p:tag name="PA" val="v5.2.11"/>
</p:tagLst>
</file>

<file path=ppt/tags/tag2.xml><?xml version="1.0" encoding="utf-8"?>
<p:tagLst xmlns:a="http://schemas.openxmlformats.org/drawingml/2006/main" xmlns:r="http://schemas.openxmlformats.org/officeDocument/2006/relationships" xmlns:p="http://schemas.openxmlformats.org/presentationml/2006/main">
  <p:tag name="PA" val="v5.2.11"/>
</p:tagLst>
</file>

<file path=ppt/tags/tag20.xml><?xml version="1.0" encoding="utf-8"?>
<p:tagLst xmlns:a="http://schemas.openxmlformats.org/drawingml/2006/main" xmlns:r="http://schemas.openxmlformats.org/officeDocument/2006/relationships" xmlns:p="http://schemas.openxmlformats.org/presentationml/2006/main">
  <p:tag name="PA" val="v5.2.11"/>
</p:tagLst>
</file>

<file path=ppt/tags/tag21.xml><?xml version="1.0" encoding="utf-8"?>
<p:tagLst xmlns:a="http://schemas.openxmlformats.org/drawingml/2006/main" xmlns:r="http://schemas.openxmlformats.org/officeDocument/2006/relationships" xmlns:p="http://schemas.openxmlformats.org/presentationml/2006/main">
  <p:tag name="PA" val="v5.2.11"/>
</p:tagLst>
</file>

<file path=ppt/tags/tag22.xml><?xml version="1.0" encoding="utf-8"?>
<p:tagLst xmlns:a="http://schemas.openxmlformats.org/drawingml/2006/main" xmlns:r="http://schemas.openxmlformats.org/officeDocument/2006/relationships" xmlns:p="http://schemas.openxmlformats.org/presentationml/2006/main">
  <p:tag name="PA" val="v5.2.11"/>
</p:tagLst>
</file>

<file path=ppt/tags/tag23.xml><?xml version="1.0" encoding="utf-8"?>
<p:tagLst xmlns:a="http://schemas.openxmlformats.org/drawingml/2006/main" xmlns:r="http://schemas.openxmlformats.org/officeDocument/2006/relationships" xmlns:p="http://schemas.openxmlformats.org/presentationml/2006/main">
  <p:tag name="PA" val="v5.2.11"/>
</p:tagLst>
</file>

<file path=ppt/tags/tag24.xml><?xml version="1.0" encoding="utf-8"?>
<p:tagLst xmlns:a="http://schemas.openxmlformats.org/drawingml/2006/main" xmlns:r="http://schemas.openxmlformats.org/officeDocument/2006/relationships" xmlns:p="http://schemas.openxmlformats.org/presentationml/2006/main">
  <p:tag name="PA" val="v5.2.11"/>
</p:tagLst>
</file>

<file path=ppt/tags/tag25.xml><?xml version="1.0" encoding="utf-8"?>
<p:tagLst xmlns:a="http://schemas.openxmlformats.org/drawingml/2006/main" xmlns:r="http://schemas.openxmlformats.org/officeDocument/2006/relationships" xmlns:p="http://schemas.openxmlformats.org/presentationml/2006/main">
  <p:tag name="PA" val="v5.2.11"/>
</p:tagLst>
</file>

<file path=ppt/tags/tag26.xml><?xml version="1.0" encoding="utf-8"?>
<p:tagLst xmlns:a="http://schemas.openxmlformats.org/drawingml/2006/main" xmlns:r="http://schemas.openxmlformats.org/officeDocument/2006/relationships" xmlns:p="http://schemas.openxmlformats.org/presentationml/2006/main">
  <p:tag name="PA" val="v5.2.11"/>
</p:tagLst>
</file>

<file path=ppt/tags/tag27.xml><?xml version="1.0" encoding="utf-8"?>
<p:tagLst xmlns:a="http://schemas.openxmlformats.org/drawingml/2006/main" xmlns:r="http://schemas.openxmlformats.org/officeDocument/2006/relationships" xmlns:p="http://schemas.openxmlformats.org/presentationml/2006/main">
  <p:tag name="PA" val="v5.2.11"/>
</p:tagLst>
</file>

<file path=ppt/tags/tag28.xml><?xml version="1.0" encoding="utf-8"?>
<p:tagLst xmlns:a="http://schemas.openxmlformats.org/drawingml/2006/main" xmlns:r="http://schemas.openxmlformats.org/officeDocument/2006/relationships" xmlns:p="http://schemas.openxmlformats.org/presentationml/2006/main">
  <p:tag name="PA" val="v5.2.11"/>
</p:tagLst>
</file>

<file path=ppt/tags/tag29.xml><?xml version="1.0" encoding="utf-8"?>
<p:tagLst xmlns:a="http://schemas.openxmlformats.org/drawingml/2006/main" xmlns:r="http://schemas.openxmlformats.org/officeDocument/2006/relationships" xmlns:p="http://schemas.openxmlformats.org/presentationml/2006/main">
  <p:tag name="PA" val="v5.2.11"/>
</p:tagLst>
</file>

<file path=ppt/tags/tag3.xml><?xml version="1.0" encoding="utf-8"?>
<p:tagLst xmlns:a="http://schemas.openxmlformats.org/drawingml/2006/main" xmlns:r="http://schemas.openxmlformats.org/officeDocument/2006/relationships" xmlns:p="http://schemas.openxmlformats.org/presentationml/2006/main">
  <p:tag name="PA" val="v5.2.11"/>
</p:tagLst>
</file>

<file path=ppt/tags/tag30.xml><?xml version="1.0" encoding="utf-8"?>
<p:tagLst xmlns:a="http://schemas.openxmlformats.org/drawingml/2006/main" xmlns:r="http://schemas.openxmlformats.org/officeDocument/2006/relationships" xmlns:p="http://schemas.openxmlformats.org/presentationml/2006/main">
  <p:tag name="PA" val="v5.2.11"/>
</p:tagLst>
</file>

<file path=ppt/tags/tag31.xml><?xml version="1.0" encoding="utf-8"?>
<p:tagLst xmlns:a="http://schemas.openxmlformats.org/drawingml/2006/main" xmlns:r="http://schemas.openxmlformats.org/officeDocument/2006/relationships" xmlns:p="http://schemas.openxmlformats.org/presentationml/2006/main">
  <p:tag name="PA" val="v5.2.11"/>
</p:tagLst>
</file>

<file path=ppt/tags/tag32.xml><?xml version="1.0" encoding="utf-8"?>
<p:tagLst xmlns:a="http://schemas.openxmlformats.org/drawingml/2006/main" xmlns:r="http://schemas.openxmlformats.org/officeDocument/2006/relationships" xmlns:p="http://schemas.openxmlformats.org/presentationml/2006/main">
  <p:tag name="PA" val="v5.2.11"/>
</p:tagLst>
</file>

<file path=ppt/tags/tag33.xml><?xml version="1.0" encoding="utf-8"?>
<p:tagLst xmlns:a="http://schemas.openxmlformats.org/drawingml/2006/main" xmlns:r="http://schemas.openxmlformats.org/officeDocument/2006/relationships" xmlns:p="http://schemas.openxmlformats.org/presentationml/2006/main">
  <p:tag name="PA" val="v5.2.11"/>
</p:tagLst>
</file>

<file path=ppt/tags/tag34.xml><?xml version="1.0" encoding="utf-8"?>
<p:tagLst xmlns:a="http://schemas.openxmlformats.org/drawingml/2006/main" xmlns:r="http://schemas.openxmlformats.org/officeDocument/2006/relationships" xmlns:p="http://schemas.openxmlformats.org/presentationml/2006/main">
  <p:tag name="PA" val="v5.2.11"/>
</p:tagLst>
</file>

<file path=ppt/tags/tag35.xml><?xml version="1.0" encoding="utf-8"?>
<p:tagLst xmlns:a="http://schemas.openxmlformats.org/drawingml/2006/main" xmlns:r="http://schemas.openxmlformats.org/officeDocument/2006/relationships" xmlns:p="http://schemas.openxmlformats.org/presentationml/2006/main">
  <p:tag name="PA" val="v5.2.11"/>
</p:tagLst>
</file>

<file path=ppt/tags/tag36.xml><?xml version="1.0" encoding="utf-8"?>
<p:tagLst xmlns:a="http://schemas.openxmlformats.org/drawingml/2006/main" xmlns:r="http://schemas.openxmlformats.org/officeDocument/2006/relationships" xmlns:p="http://schemas.openxmlformats.org/presentationml/2006/main">
  <p:tag name="PA" val="v5.2.11"/>
</p:tagLst>
</file>

<file path=ppt/tags/tag37.xml><?xml version="1.0" encoding="utf-8"?>
<p:tagLst xmlns:a="http://schemas.openxmlformats.org/drawingml/2006/main" xmlns:r="http://schemas.openxmlformats.org/officeDocument/2006/relationships" xmlns:p="http://schemas.openxmlformats.org/presentationml/2006/main">
  <p:tag name="PA" val="v5.2.11"/>
</p:tagLst>
</file>

<file path=ppt/tags/tag38.xml><?xml version="1.0" encoding="utf-8"?>
<p:tagLst xmlns:a="http://schemas.openxmlformats.org/drawingml/2006/main" xmlns:r="http://schemas.openxmlformats.org/officeDocument/2006/relationships" xmlns:p="http://schemas.openxmlformats.org/presentationml/2006/main">
  <p:tag name="PA" val="v5.2.11"/>
</p:tagLst>
</file>

<file path=ppt/tags/tag4.xml><?xml version="1.0" encoding="utf-8"?>
<p:tagLst xmlns:a="http://schemas.openxmlformats.org/drawingml/2006/main" xmlns:r="http://schemas.openxmlformats.org/officeDocument/2006/relationships" xmlns:p="http://schemas.openxmlformats.org/presentationml/2006/main">
  <p:tag name="PA" val="v5.2.11"/>
</p:tagLst>
</file>

<file path=ppt/tags/tag5.xml><?xml version="1.0" encoding="utf-8"?>
<p:tagLst xmlns:a="http://schemas.openxmlformats.org/drawingml/2006/main" xmlns:r="http://schemas.openxmlformats.org/officeDocument/2006/relationships" xmlns:p="http://schemas.openxmlformats.org/presentationml/2006/main">
  <p:tag name="PA" val="v5.2.11"/>
</p:tagLst>
</file>

<file path=ppt/tags/tag6.xml><?xml version="1.0" encoding="utf-8"?>
<p:tagLst xmlns:a="http://schemas.openxmlformats.org/drawingml/2006/main" xmlns:r="http://schemas.openxmlformats.org/officeDocument/2006/relationships" xmlns:p="http://schemas.openxmlformats.org/presentationml/2006/main">
  <p:tag name="PA" val="v5.2.11"/>
</p:tagLst>
</file>

<file path=ppt/tags/tag7.xml><?xml version="1.0" encoding="utf-8"?>
<p:tagLst xmlns:a="http://schemas.openxmlformats.org/drawingml/2006/main" xmlns:r="http://schemas.openxmlformats.org/officeDocument/2006/relationships" xmlns:p="http://schemas.openxmlformats.org/presentationml/2006/main">
  <p:tag name="PA" val="v5.2.11"/>
</p:tagLst>
</file>

<file path=ppt/tags/tag8.xml><?xml version="1.0" encoding="utf-8"?>
<p:tagLst xmlns:a="http://schemas.openxmlformats.org/drawingml/2006/main" xmlns:r="http://schemas.openxmlformats.org/officeDocument/2006/relationships" xmlns:p="http://schemas.openxmlformats.org/presentationml/2006/main">
  <p:tag name="PA" val="v5.2.11"/>
</p:tagLst>
</file>

<file path=ppt/tags/tag9.xml><?xml version="1.0" encoding="utf-8"?>
<p:tagLst xmlns:a="http://schemas.openxmlformats.org/drawingml/2006/main" xmlns:r="http://schemas.openxmlformats.org/officeDocument/2006/relationships" xmlns:p="http://schemas.openxmlformats.org/presentationml/2006/main">
  <p:tag name="PA" val="v5.2.11"/>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436</Words>
  <Application>Microsoft Office PowerPoint</Application>
  <PresentationFormat>Широкоэкранный</PresentationFormat>
  <Paragraphs>73</Paragraphs>
  <Slides>10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10</vt:i4>
      </vt:variant>
    </vt:vector>
  </HeadingPairs>
  <TitlesOfParts>
    <vt:vector size="17" baseType="lpstr">
      <vt:lpstr>Arial</vt:lpstr>
      <vt:lpstr>Calibri</vt:lpstr>
      <vt:lpstr>Calibri Light</vt:lpstr>
      <vt:lpstr>等线</vt:lpstr>
      <vt:lpstr>Times New Roman</vt:lpstr>
      <vt:lpstr>Wingdings</vt:lpstr>
      <vt:lpstr>Тема Office</vt:lpstr>
      <vt:lpstr>Про  набрання чинності  Закону України  «Про внесення змін  до деяких законів України  щодо запобігання насильству  та унеможливлення  жорстокого поводження з дітьми»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ЗВЕРТАЄМО УВАГУ, що у випадку надходження усних та письмових заяв (скарг, повідомлень) про випадки насильства або жорстокого  поводження з дитиною, зокрема булінгу, до засновника закладу освіти, уповноваженого ним органу (особи) та/або до керівника закладу освіти є обов’язковим письмове повідомлення ними уповноваженого підрозділу Національної поліції та служби у справах дітей. Вищезгадані вимоги застосовуються до всіх закладів освіти, які здійснюють освітню діяльність на різних рівнях освіти, де навчаються чи перебувають діти, незалежно від організаційно-правового статусу чи форми власності.   З метою належної реєстрації повідомлення про насильство або жорстоке поводження з дитиною, організації ефективного реагування на такі випадки керівник закладу загальної середньої освіти надає письмове повідомлення за підписом керівника закладу освіти до територіального підрозділу поліції за місцем розташування закладу освіти, незалежно від того, чи закріплений за закладом загальної середньої освіти поліцейський служби освітньої безпеки Національної поліції України. Письмове повідомлення надсилається невідкладно з моменту встановлення ознак насильства або жорстокого поводження з дитиною.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Марина Маркасьян</dc:creator>
  <cp:lastModifiedBy>Admin</cp:lastModifiedBy>
  <cp:revision>17</cp:revision>
  <dcterms:created xsi:type="dcterms:W3CDTF">2023-02-12T16:42:48Z</dcterms:created>
  <dcterms:modified xsi:type="dcterms:W3CDTF">2025-04-10T10:22:21Z</dcterms:modified>
</cp:coreProperties>
</file>