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90" r:id="rId11"/>
    <p:sldId id="266" r:id="rId12"/>
    <p:sldId id="267" r:id="rId13"/>
    <p:sldId id="287" r:id="rId14"/>
    <p:sldId id="288" r:id="rId15"/>
    <p:sldId id="268" r:id="rId16"/>
    <p:sldId id="269" r:id="rId17"/>
    <p:sldId id="271" r:id="rId18"/>
    <p:sldId id="289" r:id="rId19"/>
    <p:sldId id="274" r:id="rId20"/>
    <p:sldId id="294" r:id="rId21"/>
    <p:sldId id="291" r:id="rId22"/>
    <p:sldId id="293" r:id="rId23"/>
    <p:sldId id="296" r:id="rId24"/>
    <p:sldId id="297" r:id="rId25"/>
    <p:sldId id="298" r:id="rId26"/>
    <p:sldId id="292" r:id="rId27"/>
    <p:sldId id="299" r:id="rId28"/>
    <p:sldId id="300" r:id="rId29"/>
    <p:sldId id="301" r:id="rId30"/>
    <p:sldId id="303" r:id="rId31"/>
    <p:sldId id="304" r:id="rId32"/>
    <p:sldId id="305" r:id="rId33"/>
    <p:sldId id="302" r:id="rId34"/>
    <p:sldId id="329" r:id="rId35"/>
    <p:sldId id="306" r:id="rId36"/>
    <p:sldId id="307" r:id="rId37"/>
    <p:sldId id="317" r:id="rId38"/>
    <p:sldId id="318" r:id="rId39"/>
    <p:sldId id="319" r:id="rId40"/>
    <p:sldId id="320" r:id="rId41"/>
    <p:sldId id="321" r:id="rId42"/>
    <p:sldId id="322" r:id="rId43"/>
    <p:sldId id="316" r:id="rId44"/>
    <p:sldId id="315" r:id="rId45"/>
    <p:sldId id="309" r:id="rId46"/>
    <p:sldId id="311" r:id="rId47"/>
    <p:sldId id="310" r:id="rId48"/>
    <p:sldId id="328" r:id="rId49"/>
    <p:sldId id="312" r:id="rId50"/>
    <p:sldId id="313" r:id="rId51"/>
    <p:sldId id="314" r:id="rId52"/>
    <p:sldId id="308" r:id="rId53"/>
    <p:sldId id="324" r:id="rId54"/>
    <p:sldId id="325" r:id="rId55"/>
    <p:sldId id="326" r:id="rId56"/>
    <p:sldId id="327" r:id="rId57"/>
    <p:sldId id="323" r:id="rId58"/>
  </p:sldIdLst>
  <p:sldSz cx="9753600" cy="7315200"/>
  <p:notesSz cx="6858000" cy="9144000"/>
  <p:embeddedFontLst>
    <p:embeddedFont>
      <p:font typeface="Open Sans Bold" charset="0"/>
      <p:regular r:id="rId60"/>
    </p:embeddedFont>
    <p:embeddedFont>
      <p:font typeface="Calibri" pitchFamily="34" charset="0"/>
      <p:regular r:id="rId61"/>
      <p:bold r:id="rId62"/>
      <p:italic r:id="rId63"/>
      <p:boldItalic r:id="rId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60" d="100"/>
          <a:sy n="60" d="100"/>
        </p:scale>
        <p:origin x="-984" y="-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4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1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B7101E-A4FB-4E21-AE64-68DC24AC7EF7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3D16A3-C48E-4E63-81E7-D5AD19972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128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D16A3-C48E-4E63-81E7-D5AD1997249F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047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D16A3-C48E-4E63-81E7-D5AD1997249F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047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39.png"/><Relationship Id="rId18" Type="http://schemas.openxmlformats.org/officeDocument/2006/relationships/image" Target="../media/image42.png"/><Relationship Id="rId3" Type="http://schemas.openxmlformats.org/officeDocument/2006/relationships/image" Target="../media/image32.png"/><Relationship Id="rId21" Type="http://schemas.openxmlformats.org/officeDocument/2006/relationships/image" Target="../media/image35.png"/><Relationship Id="rId7" Type="http://schemas.openxmlformats.org/officeDocument/2006/relationships/image" Target="../media/image36.png"/><Relationship Id="rId12" Type="http://schemas.openxmlformats.org/officeDocument/2006/relationships/image" Target="../media/image66.svg"/><Relationship Id="rId17" Type="http://schemas.openxmlformats.org/officeDocument/2006/relationships/image" Target="../media/image41.png"/><Relationship Id="rId2" Type="http://schemas.openxmlformats.org/officeDocument/2006/relationships/audio" Target="../media/audio1.wav"/><Relationship Id="rId16" Type="http://schemas.openxmlformats.org/officeDocument/2006/relationships/image" Target="../media/image70.sv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59.svg"/><Relationship Id="rId15" Type="http://schemas.openxmlformats.org/officeDocument/2006/relationships/image" Target="../media/image40.png"/><Relationship Id="rId10" Type="http://schemas.openxmlformats.org/officeDocument/2006/relationships/image" Target="../media/image64.svg"/><Relationship Id="rId19" Type="http://schemas.openxmlformats.org/officeDocument/2006/relationships/image" Target="../media/image43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Relationship Id="rId14" Type="http://schemas.openxmlformats.org/officeDocument/2006/relationships/image" Target="../media/image68.svg"/><Relationship Id="rId22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46.pn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59.sv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59.svg"/><Relationship Id="rId4" Type="http://schemas.openxmlformats.org/officeDocument/2006/relationships/image" Target="../media/image34.png"/><Relationship Id="rId9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59.svg"/><Relationship Id="rId4" Type="http://schemas.openxmlformats.org/officeDocument/2006/relationships/image" Target="../media/image34.png"/><Relationship Id="rId9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.png"/><Relationship Id="rId7" Type="http://schemas.openxmlformats.org/officeDocument/2006/relationships/image" Target="../media/image5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27.png"/><Relationship Id="rId10" Type="http://schemas.openxmlformats.org/officeDocument/2006/relationships/audio" Target="../media/audio2.wav"/><Relationship Id="rId4" Type="http://schemas.openxmlformats.org/officeDocument/2006/relationships/image" Target="../media/image33.png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3.png"/><Relationship Id="rId7" Type="http://schemas.openxmlformats.org/officeDocument/2006/relationships/image" Target="../media/image51.png"/><Relationship Id="rId17" Type="http://schemas.openxmlformats.org/officeDocument/2006/relationships/image" Target="../media/image52.png"/><Relationship Id="rId2" Type="http://schemas.openxmlformats.org/officeDocument/2006/relationships/image" Target="../media/image1.png"/><Relationship Id="rId16" Type="http://schemas.openxmlformats.org/officeDocument/2006/relationships/image" Target="../media/image8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51.sv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sv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audio" Target="../media/audio1.wav"/><Relationship Id="rId5" Type="http://schemas.openxmlformats.org/officeDocument/2006/relationships/image" Target="../media/image56.png"/><Relationship Id="rId10" Type="http://schemas.openxmlformats.org/officeDocument/2006/relationships/image" Target="../media/image59.png"/><Relationship Id="rId4" Type="http://schemas.openxmlformats.org/officeDocument/2006/relationships/image" Target="../media/image55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sv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audio" Target="../media/audio1.wav"/><Relationship Id="rId5" Type="http://schemas.openxmlformats.org/officeDocument/2006/relationships/image" Target="../media/image56.png"/><Relationship Id="rId10" Type="http://schemas.openxmlformats.org/officeDocument/2006/relationships/image" Target="../media/image59.png"/><Relationship Id="rId4" Type="http://schemas.openxmlformats.org/officeDocument/2006/relationships/image" Target="../media/image55.pn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11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12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64.png"/><Relationship Id="rId5" Type="http://schemas.openxmlformats.org/officeDocument/2006/relationships/image" Target="../media/image61.png"/><Relationship Id="rId10" Type="http://schemas.microsoft.com/office/2007/relationships/hdphoto" Target="../media/hdphoto3.wdp"/><Relationship Id="rId4" Type="http://schemas.openxmlformats.org/officeDocument/2006/relationships/image" Target="../media/image48.png"/><Relationship Id="rId9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0.sv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67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15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33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microsoft.com/office/2007/relationships/hdphoto" Target="../media/hdphoto8.wdp"/><Relationship Id="rId1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152.svg"/><Relationship Id="rId12" Type="http://schemas.openxmlformats.org/officeDocument/2006/relationships/image" Target="../media/image70.png"/><Relationship Id="rId17" Type="http://schemas.microsoft.com/office/2007/relationships/hdphoto" Target="../media/hdphoto10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microsoft.com/office/2007/relationships/hdphoto" Target="../media/hdphoto7.wdp"/><Relationship Id="rId5" Type="http://schemas.openxmlformats.org/officeDocument/2006/relationships/image" Target="../media/image33.png"/><Relationship Id="rId15" Type="http://schemas.microsoft.com/office/2007/relationships/hdphoto" Target="../media/hdphoto9.wdp"/><Relationship Id="rId10" Type="http://schemas.openxmlformats.org/officeDocument/2006/relationships/image" Target="../media/image69.png"/><Relationship Id="rId4" Type="http://schemas.openxmlformats.org/officeDocument/2006/relationships/image" Target="../media/image46.png"/><Relationship Id="rId9" Type="http://schemas.microsoft.com/office/2007/relationships/hdphoto" Target="../media/hdphoto6.wdp"/><Relationship Id="rId1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33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5" Type="http://schemas.openxmlformats.org/officeDocument/2006/relationships/image" Target="../media/image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74.png"/><Relationship Id="rId23" Type="http://schemas.openxmlformats.org/officeDocument/2006/relationships/image" Target="../media/image40.sv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48.png"/><Relationship Id="rId23" Type="http://schemas.openxmlformats.org/officeDocument/2006/relationships/image" Target="../media/image42.sv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5" Type="http://schemas.openxmlformats.org/officeDocument/2006/relationships/image" Target="../media/image2630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3.png"/><Relationship Id="rId24" Type="http://schemas.openxmlformats.org/officeDocument/2006/relationships/image" Target="../media/image78.png"/><Relationship Id="rId5" Type="http://schemas.openxmlformats.org/officeDocument/2006/relationships/image" Target="../media/image2650.svg"/><Relationship Id="rId23" Type="http://schemas.openxmlformats.org/officeDocument/2006/relationships/image" Target="../media/image44.svg"/><Relationship Id="rId10" Type="http://schemas.openxmlformats.org/officeDocument/2006/relationships/image" Target="../media/image2250.svg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0.svg"/><Relationship Id="rId3" Type="http://schemas.openxmlformats.org/officeDocument/2006/relationships/image" Target="../media/image46.png"/><Relationship Id="rId7" Type="http://schemas.openxmlformats.org/officeDocument/2006/relationships/image" Target="../media/image7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50.sv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1670.svg"/><Relationship Id="rId4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5" Type="http://schemas.openxmlformats.org/officeDocument/2006/relationships/image" Target="../media/image7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9.png"/><Relationship Id="rId5" Type="http://schemas.openxmlformats.org/officeDocument/2006/relationships/image" Target="../media/image3.png"/><Relationship Id="rId23" Type="http://schemas.openxmlformats.org/officeDocument/2006/relationships/image" Target="../media/image45.svg"/><Relationship Id="rId10" Type="http://schemas.openxmlformats.org/officeDocument/2006/relationships/image" Target="../media/image2251.sv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85.png"/><Relationship Id="rId26" Type="http://schemas.microsoft.com/office/2007/relationships/hdphoto" Target="../media/hdphoto13.wdp"/><Relationship Id="rId3" Type="http://schemas.openxmlformats.org/officeDocument/2006/relationships/image" Target="../media/image46.png"/><Relationship Id="rId21" Type="http://schemas.microsoft.com/office/2007/relationships/hdphoto" Target="../media/hdphoto11.wdp"/><Relationship Id="rId17" Type="http://schemas.openxmlformats.org/officeDocument/2006/relationships/image" Target="../media/image84.png"/><Relationship Id="rId25" Type="http://schemas.openxmlformats.org/officeDocument/2006/relationships/image" Target="../media/image89.png"/><Relationship Id="rId2" Type="http://schemas.openxmlformats.org/officeDocument/2006/relationships/audio" Target="../media/audio1.wav"/><Relationship Id="rId16" Type="http://schemas.openxmlformats.org/officeDocument/2006/relationships/image" Target="../media/image83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24" Type="http://schemas.microsoft.com/office/2007/relationships/hdphoto" Target="../media/hdphoto12.wdp"/><Relationship Id="rId15" Type="http://schemas.openxmlformats.org/officeDocument/2006/relationships/image" Target="../media/image2230.svg"/><Relationship Id="rId5" Type="http://schemas.openxmlformats.org/officeDocument/2006/relationships/image" Target="../media/image2040.svg"/><Relationship Id="rId23" Type="http://schemas.openxmlformats.org/officeDocument/2006/relationships/image" Target="../media/image88.png"/><Relationship Id="rId19" Type="http://schemas.openxmlformats.org/officeDocument/2006/relationships/image" Target="../media/image4.png"/><Relationship Id="rId4" Type="http://schemas.openxmlformats.org/officeDocument/2006/relationships/image" Target="../media/image82.png"/><Relationship Id="rId22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9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90.png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26" Type="http://schemas.openxmlformats.org/officeDocument/2006/relationships/image" Target="../media/image9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0.svg"/><Relationship Id="rId25" Type="http://schemas.openxmlformats.org/officeDocument/2006/relationships/image" Target="../media/image4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24" Type="http://schemas.openxmlformats.org/officeDocument/2006/relationships/image" Target="../media/image52.png"/><Relationship Id="rId5" Type="http://schemas.openxmlformats.org/officeDocument/2006/relationships/image" Target="../media/image27.png"/><Relationship Id="rId23" Type="http://schemas.openxmlformats.org/officeDocument/2006/relationships/image" Target="../media/image46.svg"/><Relationship Id="rId10" Type="http://schemas.openxmlformats.org/officeDocument/2006/relationships/image" Target="../media/image3.png"/><Relationship Id="rId4" Type="http://schemas.openxmlformats.org/officeDocument/2006/relationships/image" Target="../media/image60.png"/><Relationship Id="rId9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0.png"/><Relationship Id="rId3" Type="http://schemas.openxmlformats.org/officeDocument/2006/relationships/audio" Target="../media/audio1.wav"/><Relationship Id="rId25" Type="http://schemas.openxmlformats.org/officeDocument/2006/relationships/image" Target="../media/image511.svg"/><Relationship Id="rId2" Type="http://schemas.openxmlformats.org/officeDocument/2006/relationships/audio" Target="../media/audio2.wav"/><Relationship Id="rId29" Type="http://schemas.microsoft.com/office/2007/relationships/hdphoto" Target="../media/hdphoto1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3.png"/><Relationship Id="rId28" Type="http://schemas.openxmlformats.org/officeDocument/2006/relationships/image" Target="../media/image93.png"/><Relationship Id="rId31" Type="http://schemas.microsoft.com/office/2007/relationships/hdphoto" Target="../media/hdphoto16.wdp"/><Relationship Id="rId4" Type="http://schemas.openxmlformats.org/officeDocument/2006/relationships/image" Target="../media/image1.png"/><Relationship Id="rId27" Type="http://schemas.openxmlformats.org/officeDocument/2006/relationships/image" Target="../media/image52.png"/><Relationship Id="rId30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16.wdp"/><Relationship Id="rId3" Type="http://schemas.openxmlformats.org/officeDocument/2006/relationships/audio" Target="../media/audio1.wav"/><Relationship Id="rId7" Type="http://schemas.openxmlformats.org/officeDocument/2006/relationships/image" Target="../media/image512.svg"/><Relationship Id="rId12" Type="http://schemas.openxmlformats.org/officeDocument/2006/relationships/image" Target="../media/image9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microsoft.com/office/2007/relationships/hdphoto" Target="../media/hdphoto15.wdp"/><Relationship Id="rId5" Type="http://schemas.openxmlformats.org/officeDocument/2006/relationships/image" Target="../media/image33.png"/><Relationship Id="rId10" Type="http://schemas.openxmlformats.org/officeDocument/2006/relationships/image" Target="../media/image93.png"/><Relationship Id="rId4" Type="http://schemas.openxmlformats.org/officeDocument/2006/relationships/image" Target="../media/image1.png"/><Relationship Id="rId9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16.wdp"/><Relationship Id="rId3" Type="http://schemas.openxmlformats.org/officeDocument/2006/relationships/audio" Target="../media/audio1.wav"/><Relationship Id="rId7" Type="http://schemas.openxmlformats.org/officeDocument/2006/relationships/image" Target="../media/image512.svg"/><Relationship Id="rId12" Type="http://schemas.openxmlformats.org/officeDocument/2006/relationships/image" Target="../media/image9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microsoft.com/office/2007/relationships/hdphoto" Target="../media/hdphoto15.wdp"/><Relationship Id="rId5" Type="http://schemas.openxmlformats.org/officeDocument/2006/relationships/image" Target="../media/image33.png"/><Relationship Id="rId10" Type="http://schemas.openxmlformats.org/officeDocument/2006/relationships/image" Target="../media/image93.png"/><Relationship Id="rId4" Type="http://schemas.openxmlformats.org/officeDocument/2006/relationships/image" Target="../media/image1.png"/><Relationship Id="rId9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16.wdp"/><Relationship Id="rId3" Type="http://schemas.openxmlformats.org/officeDocument/2006/relationships/audio" Target="../media/audio1.wav"/><Relationship Id="rId7" Type="http://schemas.openxmlformats.org/officeDocument/2006/relationships/image" Target="../media/image512.svg"/><Relationship Id="rId12" Type="http://schemas.openxmlformats.org/officeDocument/2006/relationships/image" Target="../media/image9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microsoft.com/office/2007/relationships/hdphoto" Target="../media/hdphoto15.wdp"/><Relationship Id="rId5" Type="http://schemas.openxmlformats.org/officeDocument/2006/relationships/image" Target="../media/image33.png"/><Relationship Id="rId10" Type="http://schemas.openxmlformats.org/officeDocument/2006/relationships/image" Target="../media/image93.png"/><Relationship Id="rId4" Type="http://schemas.openxmlformats.org/officeDocument/2006/relationships/image" Target="../media/image1.png"/><Relationship Id="rId9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12" Type="http://schemas.openxmlformats.org/officeDocument/2006/relationships/image" Target="../media/image23.svg"/><Relationship Id="rId17" Type="http://schemas.openxmlformats.org/officeDocument/2006/relationships/image" Target="../media/image19.png"/><Relationship Id="rId2" Type="http://schemas.openxmlformats.org/officeDocument/2006/relationships/audio" Target="../media/audio1.wav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image" Target="../media/image25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16.wdp"/><Relationship Id="rId3" Type="http://schemas.openxmlformats.org/officeDocument/2006/relationships/audio" Target="../media/audio1.wav"/><Relationship Id="rId7" Type="http://schemas.openxmlformats.org/officeDocument/2006/relationships/image" Target="../media/image512.svg"/><Relationship Id="rId12" Type="http://schemas.openxmlformats.org/officeDocument/2006/relationships/image" Target="../media/image9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microsoft.com/office/2007/relationships/hdphoto" Target="../media/hdphoto15.wdp"/><Relationship Id="rId5" Type="http://schemas.openxmlformats.org/officeDocument/2006/relationships/image" Target="../media/image33.png"/><Relationship Id="rId10" Type="http://schemas.openxmlformats.org/officeDocument/2006/relationships/image" Target="../media/image93.png"/><Relationship Id="rId4" Type="http://schemas.openxmlformats.org/officeDocument/2006/relationships/image" Target="../media/image1.png"/><Relationship Id="rId9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16.wdp"/><Relationship Id="rId3" Type="http://schemas.openxmlformats.org/officeDocument/2006/relationships/audio" Target="../media/audio1.wav"/><Relationship Id="rId7" Type="http://schemas.openxmlformats.org/officeDocument/2006/relationships/image" Target="../media/image512.svg"/><Relationship Id="rId12" Type="http://schemas.openxmlformats.org/officeDocument/2006/relationships/image" Target="../media/image9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microsoft.com/office/2007/relationships/hdphoto" Target="../media/hdphoto15.wdp"/><Relationship Id="rId5" Type="http://schemas.openxmlformats.org/officeDocument/2006/relationships/image" Target="../media/image33.png"/><Relationship Id="rId10" Type="http://schemas.openxmlformats.org/officeDocument/2006/relationships/image" Target="../media/image93.png"/><Relationship Id="rId4" Type="http://schemas.openxmlformats.org/officeDocument/2006/relationships/image" Target="../media/image1.png"/><Relationship Id="rId9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16.wdp"/><Relationship Id="rId3" Type="http://schemas.openxmlformats.org/officeDocument/2006/relationships/audio" Target="../media/audio1.wav"/><Relationship Id="rId7" Type="http://schemas.openxmlformats.org/officeDocument/2006/relationships/image" Target="../media/image513.svg"/><Relationship Id="rId12" Type="http://schemas.openxmlformats.org/officeDocument/2006/relationships/image" Target="../media/image9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microsoft.com/office/2007/relationships/hdphoto" Target="../media/hdphoto15.wdp"/><Relationship Id="rId5" Type="http://schemas.openxmlformats.org/officeDocument/2006/relationships/image" Target="../media/image33.png"/><Relationship Id="rId10" Type="http://schemas.openxmlformats.org/officeDocument/2006/relationships/image" Target="../media/image93.png"/><Relationship Id="rId4" Type="http://schemas.openxmlformats.org/officeDocument/2006/relationships/image" Target="../media/image1.png"/><Relationship Id="rId9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00.png"/><Relationship Id="rId7" Type="http://schemas.openxmlformats.org/officeDocument/2006/relationships/image" Target="../media/image33.png"/><Relationship Id="rId2" Type="http://schemas.openxmlformats.org/officeDocument/2006/relationships/audio" Target="../media/media2.wav"/><Relationship Id="rId20" Type="http://schemas.openxmlformats.org/officeDocument/2006/relationships/image" Target="../media/image99.png"/><Relationship Id="rId1" Type="http://schemas.microsoft.com/office/2007/relationships/media" Target="../media/media2.wav"/><Relationship Id="rId6" Type="http://schemas.openxmlformats.org/officeDocument/2006/relationships/image" Target="../media/image95.png"/><Relationship Id="rId11" Type="http://schemas.openxmlformats.org/officeDocument/2006/relationships/image" Target="../media/image98.png"/><Relationship Id="rId5" Type="http://schemas.openxmlformats.org/officeDocument/2006/relationships/audio" Target="../media/audio1.wav"/><Relationship Id="rId10" Type="http://schemas.openxmlformats.org/officeDocument/2006/relationships/image" Target="../media/image97.png"/><Relationship Id="rId19" Type="http://schemas.openxmlformats.org/officeDocument/2006/relationships/image" Target="../media/image1305.svg"/><Relationship Id="rId4" Type="http://schemas.openxmlformats.org/officeDocument/2006/relationships/audio" Target="../media/audio3.wav"/><Relationship Id="rId9" Type="http://schemas.microsoft.com/office/2007/relationships/hdphoto" Target="../media/hdphoto17.wdp"/><Relationship Id="rId22" Type="http://schemas.openxmlformats.org/officeDocument/2006/relationships/image" Target="../media/image10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1" Type="http://schemas.openxmlformats.org/officeDocument/2006/relationships/image" Target="../media/image102.png"/><Relationship Id="rId7" Type="http://schemas.openxmlformats.org/officeDocument/2006/relationships/image" Target="../media/image98.png"/><Relationship Id="rId2" Type="http://schemas.openxmlformats.org/officeDocument/2006/relationships/audio" Target="../media/audio3.wav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microsoft.com/office/2007/relationships/hdphoto" Target="../media/hdphoto17.wdp"/><Relationship Id="rId19" Type="http://schemas.openxmlformats.org/officeDocument/2006/relationships/image" Target="../media/image1305.svg"/><Relationship Id="rId4" Type="http://schemas.openxmlformats.org/officeDocument/2006/relationships/image" Target="../media/image96.png"/><Relationship Id="rId22" Type="http://schemas.microsoft.com/office/2007/relationships/hdphoto" Target="../media/hdphoto18.wdp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audio" Target="../media/audio1.wav"/><Relationship Id="rId21" Type="http://schemas.openxmlformats.org/officeDocument/2006/relationships/image" Target="../media/image103.png"/><Relationship Id="rId7" Type="http://schemas.openxmlformats.org/officeDocument/2006/relationships/image" Target="../media/image97.png"/><Relationship Id="rId2" Type="http://schemas.openxmlformats.org/officeDocument/2006/relationships/audio" Target="../media/audio3.wav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96.png"/><Relationship Id="rId19" Type="http://schemas.openxmlformats.org/officeDocument/2006/relationships/image" Target="../media/image1301.svg"/><Relationship Id="rId4" Type="http://schemas.openxmlformats.org/officeDocument/2006/relationships/image" Target="../media/image9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8.png"/><Relationship Id="rId2" Type="http://schemas.openxmlformats.org/officeDocument/2006/relationships/audio" Target="../media/audio3.wav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microsoft.com/office/2007/relationships/hdphoto" Target="../media/hdphoto17.wdp"/><Relationship Id="rId19" Type="http://schemas.openxmlformats.org/officeDocument/2006/relationships/image" Target="../media/image1303.svg"/><Relationship Id="rId4" Type="http://schemas.openxmlformats.org/officeDocument/2006/relationships/image" Target="../media/image9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audio" Target="../media/audio1.wav"/><Relationship Id="rId21" Type="http://schemas.openxmlformats.org/officeDocument/2006/relationships/image" Target="../media/image3.png"/><Relationship Id="rId7" Type="http://schemas.openxmlformats.org/officeDocument/2006/relationships/image" Target="../media/image97.png"/><Relationship Id="rId2" Type="http://schemas.openxmlformats.org/officeDocument/2006/relationships/audio" Target="../media/audio3.wav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96.png"/><Relationship Id="rId23" Type="http://schemas.openxmlformats.org/officeDocument/2006/relationships/image" Target="../media/image48.svg"/><Relationship Id="rId19" Type="http://schemas.openxmlformats.org/officeDocument/2006/relationships/image" Target="../media/image1302.svg"/><Relationship Id="rId4" Type="http://schemas.openxmlformats.org/officeDocument/2006/relationships/image" Target="../media/image9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8.png"/><Relationship Id="rId2" Type="http://schemas.openxmlformats.org/officeDocument/2006/relationships/audio" Target="../media/audio3.wav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microsoft.com/office/2007/relationships/hdphoto" Target="../media/hdphoto17.wdp"/><Relationship Id="rId19" Type="http://schemas.openxmlformats.org/officeDocument/2006/relationships/image" Target="../media/image1306.svg"/><Relationship Id="rId4" Type="http://schemas.openxmlformats.org/officeDocument/2006/relationships/image" Target="../media/image9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audio" Target="../media/audio1.wav"/><Relationship Id="rId21" Type="http://schemas.openxmlformats.org/officeDocument/2006/relationships/image" Target="../media/image9.png"/><Relationship Id="rId7" Type="http://schemas.openxmlformats.org/officeDocument/2006/relationships/image" Target="../media/image97.png"/><Relationship Id="rId2" Type="http://schemas.openxmlformats.org/officeDocument/2006/relationships/audio" Target="../media/audio3.wav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96.png"/><Relationship Id="rId19" Type="http://schemas.openxmlformats.org/officeDocument/2006/relationships/image" Target="../media/image1303.svg"/><Relationship Id="rId4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13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8.png"/><Relationship Id="rId2" Type="http://schemas.openxmlformats.org/officeDocument/2006/relationships/audio" Target="../media/audio3.wav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microsoft.com/office/2007/relationships/hdphoto" Target="../media/hdphoto17.wdp"/><Relationship Id="rId19" Type="http://schemas.openxmlformats.org/officeDocument/2006/relationships/image" Target="../media/image1303.svg"/><Relationship Id="rId4" Type="http://schemas.openxmlformats.org/officeDocument/2006/relationships/image" Target="../media/image9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audio" Target="../media/audio1.wav"/><Relationship Id="rId21" Type="http://schemas.openxmlformats.org/officeDocument/2006/relationships/image" Target="../media/image9.png"/><Relationship Id="rId7" Type="http://schemas.openxmlformats.org/officeDocument/2006/relationships/image" Target="../media/image97.png"/><Relationship Id="rId2" Type="http://schemas.openxmlformats.org/officeDocument/2006/relationships/audio" Target="../media/audio3.wav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96.png"/><Relationship Id="rId19" Type="http://schemas.openxmlformats.org/officeDocument/2006/relationships/image" Target="../media/image1304.svg"/><Relationship Id="rId4" Type="http://schemas.openxmlformats.org/officeDocument/2006/relationships/image" Target="../media/image9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8.png"/><Relationship Id="rId10" Type="http://schemas.openxmlformats.org/officeDocument/2006/relationships/image" Target="../media/image105.png"/><Relationship Id="rId4" Type="http://schemas.openxmlformats.org/officeDocument/2006/relationships/image" Target="../media/image33.png"/><Relationship Id="rId9" Type="http://schemas.openxmlformats.org/officeDocument/2006/relationships/image" Target="../media/image16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7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8.png"/><Relationship Id="rId4" Type="http://schemas.openxmlformats.org/officeDocument/2006/relationships/image" Target="../media/image3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33.png"/><Relationship Id="rId9" Type="http://schemas.openxmlformats.org/officeDocument/2006/relationships/image" Target="../media/image5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10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8.png"/><Relationship Id="rId4" Type="http://schemas.openxmlformats.org/officeDocument/2006/relationships/image" Target="../media/image3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10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8.png"/><Relationship Id="rId15" Type="http://schemas.openxmlformats.org/officeDocument/2006/relationships/image" Target="../media/image270.svg"/><Relationship Id="rId4" Type="http://schemas.openxmlformats.org/officeDocument/2006/relationships/image" Target="../media/image3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3.png"/><Relationship Id="rId5" Type="http://schemas.openxmlformats.org/officeDocument/2006/relationships/image" Target="../media/image110.jpeg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13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.sv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41.svg"/><Relationship Id="rId5" Type="http://schemas.openxmlformats.org/officeDocument/2006/relationships/image" Target="../media/image13.svg"/><Relationship Id="rId15" Type="http://schemas.openxmlformats.org/officeDocument/2006/relationships/image" Target="../media/image24.png"/><Relationship Id="rId4" Type="http://schemas.openxmlformats.org/officeDocument/2006/relationships/image" Target="../media/image7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56.sv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49.svg"/><Relationship Id="rId10" Type="http://schemas.openxmlformats.org/officeDocument/2006/relationships/image" Target="../media/image53.svg"/><Relationship Id="rId4" Type="http://schemas.openxmlformats.org/officeDocument/2006/relationships/image" Target="../media/image25.jpeg"/><Relationship Id="rId9" Type="http://schemas.openxmlformats.org/officeDocument/2006/relationships/image" Target="../media/image28.png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59.sv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9734" y="990600"/>
            <a:ext cx="3505887" cy="4423832"/>
          </a:xfrm>
          <a:custGeom>
            <a:avLst/>
            <a:gdLst/>
            <a:ahLst/>
            <a:cxnLst/>
            <a:rect l="l" t="t" r="r" b="b"/>
            <a:pathLst>
              <a:path w="3505887" h="4423832">
                <a:moveTo>
                  <a:pt x="3505887" y="0"/>
                </a:moveTo>
                <a:lnTo>
                  <a:pt x="0" y="0"/>
                </a:lnTo>
                <a:lnTo>
                  <a:pt x="0" y="4423832"/>
                </a:lnTo>
                <a:lnTo>
                  <a:pt x="3505887" y="4423832"/>
                </a:lnTo>
                <a:lnTo>
                  <a:pt x="3505887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693209" y="-302703"/>
            <a:ext cx="3224343" cy="4509571"/>
          </a:xfrm>
          <a:custGeom>
            <a:avLst/>
            <a:gdLst/>
            <a:ahLst/>
            <a:cxnLst/>
            <a:rect l="l" t="t" r="r" b="b"/>
            <a:pathLst>
              <a:path w="3224343" h="4509571">
                <a:moveTo>
                  <a:pt x="3224344" y="0"/>
                </a:moveTo>
                <a:lnTo>
                  <a:pt x="0" y="0"/>
                </a:lnTo>
                <a:lnTo>
                  <a:pt x="0" y="4509571"/>
                </a:lnTo>
                <a:lnTo>
                  <a:pt x="3224344" y="4509571"/>
                </a:lnTo>
                <a:lnTo>
                  <a:pt x="322434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3041380" y="0"/>
            <a:ext cx="2000623" cy="1362924"/>
          </a:xfrm>
          <a:custGeom>
            <a:avLst/>
            <a:gdLst/>
            <a:ahLst/>
            <a:cxnLst/>
            <a:rect l="l" t="t" r="r" b="b"/>
            <a:pathLst>
              <a:path w="2000623" h="1362924">
                <a:moveTo>
                  <a:pt x="0" y="0"/>
                </a:moveTo>
                <a:lnTo>
                  <a:pt x="2000622" y="0"/>
                </a:lnTo>
                <a:lnTo>
                  <a:pt x="2000622" y="1362924"/>
                </a:lnTo>
                <a:lnTo>
                  <a:pt x="0" y="13629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303578" y="1820422"/>
            <a:ext cx="2206589" cy="1147426"/>
          </a:xfrm>
          <a:custGeom>
            <a:avLst/>
            <a:gdLst/>
            <a:ahLst/>
            <a:cxnLst/>
            <a:rect l="l" t="t" r="r" b="b"/>
            <a:pathLst>
              <a:path w="2206589" h="1147426">
                <a:moveTo>
                  <a:pt x="0" y="0"/>
                </a:moveTo>
                <a:lnTo>
                  <a:pt x="2206589" y="0"/>
                </a:lnTo>
                <a:lnTo>
                  <a:pt x="2206589" y="1147427"/>
                </a:lnTo>
                <a:lnTo>
                  <a:pt x="0" y="11474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016113" y="5092915"/>
            <a:ext cx="3901440" cy="2360371"/>
          </a:xfrm>
          <a:custGeom>
            <a:avLst/>
            <a:gdLst/>
            <a:ahLst/>
            <a:cxnLst/>
            <a:rect l="l" t="t" r="r" b="b"/>
            <a:pathLst>
              <a:path w="3901440" h="2360371">
                <a:moveTo>
                  <a:pt x="0" y="0"/>
                </a:moveTo>
                <a:lnTo>
                  <a:pt x="3901440" y="0"/>
                </a:lnTo>
                <a:lnTo>
                  <a:pt x="3901440" y="2360371"/>
                </a:lnTo>
                <a:lnTo>
                  <a:pt x="0" y="23603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543068" y="4130668"/>
            <a:ext cx="4483874" cy="682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4"/>
              </a:lnSpc>
            </a:pPr>
            <a:endParaRPr lang="en-US" sz="4067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402138" y="5811864"/>
            <a:ext cx="3901440" cy="2360371"/>
          </a:xfrm>
          <a:custGeom>
            <a:avLst/>
            <a:gdLst/>
            <a:ahLst/>
            <a:cxnLst/>
            <a:rect l="l" t="t" r="r" b="b"/>
            <a:pathLst>
              <a:path w="3901440" h="2360371">
                <a:moveTo>
                  <a:pt x="0" y="0"/>
                </a:moveTo>
                <a:lnTo>
                  <a:pt x="3901440" y="0"/>
                </a:lnTo>
                <a:lnTo>
                  <a:pt x="3901440" y="2360371"/>
                </a:lnTo>
                <a:lnTo>
                  <a:pt x="0" y="23603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456153" y="6024076"/>
            <a:ext cx="3901440" cy="1453286"/>
          </a:xfrm>
          <a:custGeom>
            <a:avLst/>
            <a:gdLst/>
            <a:ahLst/>
            <a:cxnLst/>
            <a:rect l="l" t="t" r="r" b="b"/>
            <a:pathLst>
              <a:path w="3901440" h="1453286">
                <a:moveTo>
                  <a:pt x="0" y="0"/>
                </a:moveTo>
                <a:lnTo>
                  <a:pt x="3901440" y="0"/>
                </a:lnTo>
                <a:lnTo>
                  <a:pt x="3901440" y="1453286"/>
                </a:lnTo>
                <a:lnTo>
                  <a:pt x="0" y="14532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Скругленный прямоугольник 12"/>
          <p:cNvSpPr/>
          <p:nvPr/>
        </p:nvSpPr>
        <p:spPr>
          <a:xfrm>
            <a:off x="3886200" y="4251582"/>
            <a:ext cx="5410200" cy="2740467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i="1" dirty="0">
                <a:ln w="22225">
                  <a:solidFill>
                    <a:schemeClr val="tx1"/>
                  </a:solidFill>
                  <a:prstDash val="sysDash"/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КОЗАЦЬКОМУ РОДУ</a:t>
            </a:r>
          </a:p>
          <a:p>
            <a:pPr algn="ctr"/>
            <a:r>
              <a:rPr lang="en-US" sz="4400" b="1" i="1" dirty="0">
                <a:ln w="22225">
                  <a:solidFill>
                    <a:schemeClr val="tx1"/>
                  </a:solidFill>
                  <a:prstDash val="sysDash"/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НЕМА ПЕРЕВОДУ</a:t>
            </a:r>
          </a:p>
          <a:p>
            <a:pPr algn="ctr"/>
            <a:endParaRPr lang="ru-RU" dirty="0"/>
          </a:p>
        </p:txBody>
      </p:sp>
      <p:sp>
        <p:nvSpPr>
          <p:cNvPr id="14" name="Freeform 12"/>
          <p:cNvSpPr/>
          <p:nvPr/>
        </p:nvSpPr>
        <p:spPr>
          <a:xfrm>
            <a:off x="3818815" y="3042192"/>
            <a:ext cx="3176115" cy="644905"/>
          </a:xfrm>
          <a:custGeom>
            <a:avLst/>
            <a:gdLst/>
            <a:ahLst/>
            <a:cxnLst/>
            <a:rect l="l" t="t" r="r" b="b"/>
            <a:pathLst>
              <a:path w="3901440" h="1453286">
                <a:moveTo>
                  <a:pt x="0" y="0"/>
                </a:moveTo>
                <a:lnTo>
                  <a:pt x="3901440" y="0"/>
                </a:lnTo>
                <a:lnTo>
                  <a:pt x="3901440" y="1453286"/>
                </a:lnTo>
                <a:lnTo>
                  <a:pt x="0" y="14532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2400" y="2554250"/>
            <a:ext cx="4889603" cy="4664196"/>
          </a:xfrm>
          <a:custGeom>
            <a:avLst/>
            <a:gdLst/>
            <a:ahLst/>
            <a:cxnLst/>
            <a:rect l="l" t="t" r="r" b="b"/>
            <a:pathLst>
              <a:path w="4889603" h="4664196">
                <a:moveTo>
                  <a:pt x="0" y="0"/>
                </a:moveTo>
                <a:lnTo>
                  <a:pt x="4889603" y="0"/>
                </a:lnTo>
                <a:lnTo>
                  <a:pt x="4889603" y="4664196"/>
                </a:lnTo>
                <a:lnTo>
                  <a:pt x="0" y="466419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64867" y="0"/>
            <a:ext cx="6046064" cy="1934740"/>
          </a:xfrm>
          <a:custGeom>
            <a:avLst/>
            <a:gdLst/>
            <a:ahLst/>
            <a:cxnLst/>
            <a:rect l="l" t="t" r="r" b="b"/>
            <a:pathLst>
              <a:path w="6046064" h="1934740">
                <a:moveTo>
                  <a:pt x="0" y="0"/>
                </a:moveTo>
                <a:lnTo>
                  <a:pt x="6046064" y="0"/>
                </a:lnTo>
                <a:lnTo>
                  <a:pt x="6046064" y="1934740"/>
                </a:lnTo>
                <a:lnTo>
                  <a:pt x="0" y="19347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376568"/>
            <a:ext cx="2664867" cy="4221572"/>
          </a:xfrm>
          <a:custGeom>
            <a:avLst/>
            <a:gdLst/>
            <a:ahLst/>
            <a:cxnLst/>
            <a:rect l="l" t="t" r="r" b="b"/>
            <a:pathLst>
              <a:path w="2664867" h="4221572">
                <a:moveTo>
                  <a:pt x="0" y="0"/>
                </a:moveTo>
                <a:lnTo>
                  <a:pt x="2664867" y="0"/>
                </a:lnTo>
                <a:lnTo>
                  <a:pt x="2664867" y="4221572"/>
                </a:lnTo>
                <a:lnTo>
                  <a:pt x="0" y="42215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2"/>
          <p:cNvSpPr txBox="1"/>
          <p:nvPr/>
        </p:nvSpPr>
        <p:spPr>
          <a:xfrm>
            <a:off x="3630499" y="274873"/>
            <a:ext cx="4114800" cy="668324"/>
          </a:xfrm>
          <a:prstGeom prst="rect">
            <a:avLst/>
          </a:prstGeom>
          <a:effectLst>
            <a:glow rad="127000">
              <a:schemeClr val="tx1"/>
            </a:glow>
            <a:outerShdw blurRad="50800" dist="50800" dir="5400000" algn="ctr" rotWithShape="0">
              <a:schemeClr val="tx1"/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27"/>
              </a:lnSpc>
            </a:pPr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Загадка</a:t>
            </a:r>
            <a:endParaRPr lang="en-US" sz="44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254000">
                  <a:schemeClr val="bg1"/>
                </a:glow>
              </a:effectLst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06499" y="4576016"/>
            <a:ext cx="3276600" cy="2087017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Кінь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козака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це</a:t>
            </a:r>
            <a:r>
              <a:rPr lang="ru-RU" sz="2000" b="1" dirty="0">
                <a:solidFill>
                  <a:srgbClr val="002060"/>
                </a:solidFill>
              </a:rPr>
              <a:t> і </a:t>
            </a:r>
            <a:r>
              <a:rPr lang="ru-RU" sz="2000" b="1" dirty="0" err="1">
                <a:solidFill>
                  <a:srgbClr val="002060"/>
                </a:solidFill>
              </a:rPr>
              <a:t>бойовий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товариш</a:t>
            </a:r>
            <a:r>
              <a:rPr lang="ru-RU" sz="2000" b="1" dirty="0">
                <a:solidFill>
                  <a:srgbClr val="002060"/>
                </a:solidFill>
              </a:rPr>
              <a:t>, і </a:t>
            </a:r>
            <a:r>
              <a:rPr lang="ru-RU" sz="2000" b="1" dirty="0" err="1">
                <a:solidFill>
                  <a:srgbClr val="002060"/>
                </a:solidFill>
              </a:rPr>
              <a:t>захист</a:t>
            </a:r>
            <a:r>
              <a:rPr lang="ru-RU" sz="2000" b="1" dirty="0">
                <a:solidFill>
                  <a:srgbClr val="002060"/>
                </a:solidFill>
              </a:rPr>
              <a:t>, і </a:t>
            </a:r>
            <a:r>
              <a:rPr lang="ru-RU" sz="2000" b="1" dirty="0" err="1">
                <a:solidFill>
                  <a:srgbClr val="002060"/>
                </a:solidFill>
              </a:rPr>
              <a:t>помічник</a:t>
            </a:r>
            <a:r>
              <a:rPr lang="ru-RU" sz="2000" b="1" dirty="0">
                <a:solidFill>
                  <a:srgbClr val="002060"/>
                </a:solidFill>
              </a:rPr>
              <a:t>, і </a:t>
            </a:r>
            <a:r>
              <a:rPr lang="ru-RU" sz="2000" b="1" dirty="0" err="1">
                <a:solidFill>
                  <a:srgbClr val="002060"/>
                </a:solidFill>
              </a:rPr>
              <a:t>вірний</a:t>
            </a:r>
            <a:r>
              <a:rPr lang="ru-RU" sz="2000" b="1" dirty="0">
                <a:solidFill>
                  <a:srgbClr val="002060"/>
                </a:solidFill>
              </a:rPr>
              <a:t> друг.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719484" y="1664145"/>
            <a:ext cx="4495800" cy="2047325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 err="1" smtClean="0">
                <a:solidFill>
                  <a:srgbClr val="002060"/>
                </a:solidFill>
                <a:latin typeface="+mj-lt"/>
              </a:rPr>
              <a:t>Вірний</a:t>
            </a:r>
            <a:r>
              <a:rPr lang="ru-RU" sz="2400" b="1" i="1" dirty="0" smtClean="0">
                <a:solidFill>
                  <a:srgbClr val="002060"/>
                </a:solidFill>
                <a:latin typeface="+mj-lt"/>
              </a:rPr>
              <a:t> друг </a:t>
            </a:r>
            <a:r>
              <a:rPr lang="ru-RU" sz="2400" b="1" i="1" dirty="0" err="1" smtClean="0">
                <a:solidFill>
                  <a:srgbClr val="002060"/>
                </a:solidFill>
                <a:latin typeface="+mj-lt"/>
              </a:rPr>
              <a:t>він</a:t>
            </a:r>
            <a:r>
              <a:rPr lang="ru-RU" sz="2400" b="1" i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+mj-lt"/>
              </a:rPr>
              <a:t>козака</a:t>
            </a:r>
            <a:r>
              <a:rPr lang="ru-RU" sz="2400" b="1" i="1" dirty="0" smtClean="0">
                <a:solidFill>
                  <a:srgbClr val="002060"/>
                </a:solidFill>
                <a:latin typeface="+mj-lt"/>
              </a:rPr>
              <a:t>,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+mj-lt"/>
              </a:rPr>
              <a:t>На </a:t>
            </a:r>
            <a:r>
              <a:rPr lang="ru-RU" sz="2400" b="1" i="1" dirty="0" err="1" smtClean="0">
                <a:solidFill>
                  <a:srgbClr val="002060"/>
                </a:solidFill>
                <a:latin typeface="+mj-lt"/>
              </a:rPr>
              <a:t>вітрі</a:t>
            </a:r>
            <a:r>
              <a:rPr lang="ru-RU" sz="2400" b="1" i="1" dirty="0" smtClean="0">
                <a:solidFill>
                  <a:srgbClr val="002060"/>
                </a:solidFill>
                <a:latin typeface="+mj-lt"/>
              </a:rPr>
              <a:t> гриву </a:t>
            </a:r>
            <a:r>
              <a:rPr lang="ru-RU" sz="2400" b="1" i="1" dirty="0" err="1" smtClean="0">
                <a:solidFill>
                  <a:srgbClr val="002060"/>
                </a:solidFill>
                <a:latin typeface="+mj-lt"/>
              </a:rPr>
              <a:t>розвива</a:t>
            </a:r>
            <a:r>
              <a:rPr lang="ru-RU" sz="2400" b="1" i="1" dirty="0" smtClean="0">
                <a:solidFill>
                  <a:srgbClr val="002060"/>
                </a:solidFill>
                <a:latin typeface="+mj-lt"/>
              </a:rPr>
              <a:t>,</a:t>
            </a:r>
          </a:p>
          <a:p>
            <a:pPr algn="ctr"/>
            <a:r>
              <a:rPr lang="ru-RU" sz="2400" b="1" i="1" dirty="0" err="1" smtClean="0">
                <a:solidFill>
                  <a:srgbClr val="002060"/>
                </a:solidFill>
                <a:latin typeface="+mj-lt"/>
              </a:rPr>
              <a:t>Швидкість</a:t>
            </a:r>
            <a:r>
              <a:rPr lang="ru-RU" sz="2400" b="1" i="1" dirty="0" smtClean="0">
                <a:solidFill>
                  <a:srgbClr val="002060"/>
                </a:solidFill>
                <a:latin typeface="+mj-lt"/>
              </a:rPr>
              <a:t> любить </a:t>
            </a:r>
            <a:r>
              <a:rPr lang="ru-RU" sz="2400" b="1" i="1" dirty="0" err="1" smtClean="0">
                <a:solidFill>
                  <a:srgbClr val="002060"/>
                </a:solidFill>
                <a:latin typeface="+mj-lt"/>
              </a:rPr>
              <a:t>немалу</a:t>
            </a:r>
            <a:r>
              <a:rPr lang="ru-RU" sz="2400" b="1" i="1" dirty="0" smtClean="0">
                <a:solidFill>
                  <a:srgbClr val="002060"/>
                </a:solidFill>
                <a:latin typeface="+mj-lt"/>
              </a:rPr>
              <a:t>,</a:t>
            </a:r>
          </a:p>
          <a:p>
            <a:pPr algn="ctr"/>
            <a:r>
              <a:rPr lang="ru-RU" sz="2400" b="1" i="1" dirty="0" err="1" smtClean="0">
                <a:solidFill>
                  <a:srgbClr val="002060"/>
                </a:solidFill>
                <a:latin typeface="+mj-lt"/>
              </a:rPr>
              <a:t>Спожива</a:t>
            </a:r>
            <a:r>
              <a:rPr lang="ru-RU" sz="2400" b="1" i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+mj-lt"/>
              </a:rPr>
              <a:t>сіно</a:t>
            </a:r>
            <a:r>
              <a:rPr lang="ru-RU" sz="2400" b="1" i="1" dirty="0" smtClean="0">
                <a:solidFill>
                  <a:srgbClr val="002060"/>
                </a:solidFill>
                <a:latin typeface="+mj-lt"/>
              </a:rPr>
              <a:t> й траву.</a:t>
            </a:r>
          </a:p>
          <a:p>
            <a:pPr algn="ctr"/>
            <a:r>
              <a:rPr lang="ru-RU" sz="2400" b="1" i="1" dirty="0" err="1" smtClean="0">
                <a:solidFill>
                  <a:srgbClr val="002060"/>
                </a:solidFill>
                <a:latin typeface="+mj-lt"/>
              </a:rPr>
              <a:t>Хто</a:t>
            </a:r>
            <a:r>
              <a:rPr lang="ru-RU" sz="2400" b="1" i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+mj-lt"/>
              </a:rPr>
              <a:t>це</a:t>
            </a:r>
            <a:r>
              <a:rPr lang="ru-RU" sz="2400" b="1" i="1" dirty="0" smtClean="0">
                <a:solidFill>
                  <a:srgbClr val="002060"/>
                </a:solidFill>
                <a:latin typeface="+mj-lt"/>
              </a:rPr>
              <a:t>?</a:t>
            </a:r>
            <a:endParaRPr lang="ru-RU" sz="2400" b="1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981200" y="1429287"/>
            <a:ext cx="4025299" cy="6337705"/>
          </a:xfrm>
          <a:custGeom>
            <a:avLst/>
            <a:gdLst/>
            <a:ahLst/>
            <a:cxnLst/>
            <a:rect l="l" t="t" r="r" b="b"/>
            <a:pathLst>
              <a:path w="4025299" h="6337705">
                <a:moveTo>
                  <a:pt x="0" y="0"/>
                </a:moveTo>
                <a:lnTo>
                  <a:pt x="4025299" y="0"/>
                </a:lnTo>
                <a:lnTo>
                  <a:pt x="4025299" y="6337705"/>
                </a:lnTo>
                <a:lnTo>
                  <a:pt x="0" y="63377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3"/>
          <p:cNvSpPr/>
          <p:nvPr/>
        </p:nvSpPr>
        <p:spPr>
          <a:xfrm>
            <a:off x="59337" y="2687808"/>
            <a:ext cx="4131663" cy="4453816"/>
          </a:xfrm>
          <a:custGeom>
            <a:avLst/>
            <a:gdLst/>
            <a:ahLst/>
            <a:cxnLst/>
            <a:rect l="l" t="t" r="r" b="b"/>
            <a:pathLst>
              <a:path w="3505887" h="4423832">
                <a:moveTo>
                  <a:pt x="3505887" y="0"/>
                </a:moveTo>
                <a:lnTo>
                  <a:pt x="0" y="0"/>
                </a:lnTo>
                <a:lnTo>
                  <a:pt x="0" y="4423832"/>
                </a:lnTo>
                <a:lnTo>
                  <a:pt x="3505887" y="4423832"/>
                </a:lnTo>
                <a:lnTo>
                  <a:pt x="3505887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95010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666" b="-1666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82605" y="311744"/>
            <a:ext cx="2664867" cy="4221572"/>
          </a:xfrm>
          <a:custGeom>
            <a:avLst/>
            <a:gdLst/>
            <a:ahLst/>
            <a:cxnLst/>
            <a:rect l="l" t="t" r="r" b="b"/>
            <a:pathLst>
              <a:path w="2664867" h="4221572">
                <a:moveTo>
                  <a:pt x="0" y="0"/>
                </a:moveTo>
                <a:lnTo>
                  <a:pt x="2664867" y="0"/>
                </a:lnTo>
                <a:lnTo>
                  <a:pt x="2664867" y="4221572"/>
                </a:lnTo>
                <a:lnTo>
                  <a:pt x="0" y="42215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64867" y="0"/>
            <a:ext cx="6046064" cy="1934740"/>
          </a:xfrm>
          <a:custGeom>
            <a:avLst/>
            <a:gdLst/>
            <a:ahLst/>
            <a:cxnLst/>
            <a:rect l="l" t="t" r="r" b="b"/>
            <a:pathLst>
              <a:path w="6046064" h="1934740">
                <a:moveTo>
                  <a:pt x="0" y="0"/>
                </a:moveTo>
                <a:lnTo>
                  <a:pt x="6046064" y="0"/>
                </a:lnTo>
                <a:lnTo>
                  <a:pt x="6046064" y="1934740"/>
                </a:lnTo>
                <a:lnTo>
                  <a:pt x="0" y="19347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71050" y="3710562"/>
            <a:ext cx="3901440" cy="1775155"/>
          </a:xfrm>
          <a:custGeom>
            <a:avLst/>
            <a:gdLst/>
            <a:ahLst/>
            <a:cxnLst/>
            <a:rect l="l" t="t" r="r" b="b"/>
            <a:pathLst>
              <a:path w="3901440" h="1775155">
                <a:moveTo>
                  <a:pt x="0" y="0"/>
                </a:moveTo>
                <a:lnTo>
                  <a:pt x="3901440" y="0"/>
                </a:lnTo>
                <a:lnTo>
                  <a:pt x="3901440" y="1775155"/>
                </a:lnTo>
                <a:lnTo>
                  <a:pt x="0" y="17751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657357" y="1882445"/>
            <a:ext cx="3901440" cy="1775155"/>
          </a:xfrm>
          <a:custGeom>
            <a:avLst/>
            <a:gdLst/>
            <a:ahLst/>
            <a:cxnLst/>
            <a:rect l="l" t="t" r="r" b="b"/>
            <a:pathLst>
              <a:path w="3901440" h="1775155">
                <a:moveTo>
                  <a:pt x="0" y="0"/>
                </a:moveTo>
                <a:lnTo>
                  <a:pt x="3901440" y="0"/>
                </a:lnTo>
                <a:lnTo>
                  <a:pt x="3901440" y="1775156"/>
                </a:lnTo>
                <a:lnTo>
                  <a:pt x="0" y="17751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687899" y="5485051"/>
            <a:ext cx="3901440" cy="1775155"/>
          </a:xfrm>
          <a:custGeom>
            <a:avLst/>
            <a:gdLst/>
            <a:ahLst/>
            <a:cxnLst/>
            <a:rect l="l" t="t" r="r" b="b"/>
            <a:pathLst>
              <a:path w="3901440" h="1775155">
                <a:moveTo>
                  <a:pt x="0" y="0"/>
                </a:moveTo>
                <a:lnTo>
                  <a:pt x="3901440" y="0"/>
                </a:lnTo>
                <a:lnTo>
                  <a:pt x="3901440" y="1775155"/>
                </a:lnTo>
                <a:lnTo>
                  <a:pt x="0" y="1775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687899" y="3700807"/>
            <a:ext cx="3901440" cy="1775155"/>
          </a:xfrm>
          <a:custGeom>
            <a:avLst/>
            <a:gdLst/>
            <a:ahLst/>
            <a:cxnLst/>
            <a:rect l="l" t="t" r="r" b="b"/>
            <a:pathLst>
              <a:path w="3901440" h="1775155">
                <a:moveTo>
                  <a:pt x="0" y="0"/>
                </a:moveTo>
                <a:lnTo>
                  <a:pt x="3901440" y="0"/>
                </a:lnTo>
                <a:lnTo>
                  <a:pt x="3901440" y="1775155"/>
                </a:lnTo>
                <a:lnTo>
                  <a:pt x="0" y="177515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24000" y="5485051"/>
            <a:ext cx="3901440" cy="1775155"/>
          </a:xfrm>
          <a:custGeom>
            <a:avLst/>
            <a:gdLst/>
            <a:ahLst/>
            <a:cxnLst/>
            <a:rect l="l" t="t" r="r" b="b"/>
            <a:pathLst>
              <a:path w="3901440" h="1775155">
                <a:moveTo>
                  <a:pt x="0" y="0"/>
                </a:moveTo>
                <a:lnTo>
                  <a:pt x="3901440" y="0"/>
                </a:lnTo>
                <a:lnTo>
                  <a:pt x="3901440" y="1775155"/>
                </a:lnTo>
                <a:lnTo>
                  <a:pt x="0" y="1775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2"/>
          <p:cNvSpPr txBox="1"/>
          <p:nvPr/>
        </p:nvSpPr>
        <p:spPr>
          <a:xfrm>
            <a:off x="3630499" y="274873"/>
            <a:ext cx="4114800" cy="668324"/>
          </a:xfrm>
          <a:prstGeom prst="rect">
            <a:avLst/>
          </a:prstGeom>
          <a:effectLst>
            <a:glow rad="127000">
              <a:schemeClr val="tx1"/>
            </a:glow>
            <a:outerShdw blurRad="50800" dist="50800" dir="5400000" algn="ctr" rotWithShape="0">
              <a:schemeClr val="tx1"/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27"/>
              </a:lnSpc>
            </a:pPr>
            <a:r>
              <a:rPr lang="ru-RU" sz="44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Одяг</a:t>
            </a:r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</a:t>
            </a:r>
            <a:r>
              <a:rPr lang="ru-RU" sz="44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козаків</a:t>
            </a:r>
            <a:endParaRPr lang="en-US" sz="44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254000">
                  <a:schemeClr val="bg1"/>
                </a:glo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867" y="3841735"/>
            <a:ext cx="2652598" cy="144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493" y="2147294"/>
            <a:ext cx="3426252" cy="124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982" y="3895955"/>
            <a:ext cx="3098633" cy="1404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354" y="5788592"/>
            <a:ext cx="3588529" cy="118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Freeform 7"/>
          <p:cNvSpPr/>
          <p:nvPr/>
        </p:nvSpPr>
        <p:spPr>
          <a:xfrm flipH="1">
            <a:off x="-526695" y="1219200"/>
            <a:ext cx="3218600" cy="5619698"/>
          </a:xfrm>
          <a:custGeom>
            <a:avLst/>
            <a:gdLst/>
            <a:ahLst/>
            <a:cxnLst/>
            <a:rect l="l" t="t" r="r" b="b"/>
            <a:pathLst>
              <a:path w="4025299" h="6337705">
                <a:moveTo>
                  <a:pt x="0" y="0"/>
                </a:moveTo>
                <a:lnTo>
                  <a:pt x="4025299" y="0"/>
                </a:lnTo>
                <a:lnTo>
                  <a:pt x="4025299" y="6337705"/>
                </a:lnTo>
                <a:lnTo>
                  <a:pt x="0" y="6337705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19" name="Скругленный прямоугольник 18"/>
          <p:cNvSpPr/>
          <p:nvPr/>
        </p:nvSpPr>
        <p:spPr>
          <a:xfrm>
            <a:off x="6278166" y="2422530"/>
            <a:ext cx="2720905" cy="652807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Чоботи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384845" y="4261979"/>
            <a:ext cx="2720905" cy="652807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Сорочка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485993" y="6046224"/>
            <a:ext cx="2720905" cy="652807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Шапка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091113" y="4206912"/>
            <a:ext cx="3098107" cy="652807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Шаровари</a:t>
            </a:r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802" y="5704723"/>
            <a:ext cx="3275935" cy="115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Скругленный прямоугольник 22"/>
          <p:cNvSpPr/>
          <p:nvPr/>
        </p:nvSpPr>
        <p:spPr>
          <a:xfrm>
            <a:off x="1925666" y="5960497"/>
            <a:ext cx="3098107" cy="652807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Жупан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"/>
                            </p:stCondLst>
                            <p:childTnLst>
                              <p:par>
                                <p:cTn id="6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"/>
                            </p:stCondLst>
                            <p:childTnLst>
                              <p:par>
                                <p:cTn id="8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2972809" cy="4709400"/>
          </a:xfrm>
          <a:custGeom>
            <a:avLst/>
            <a:gdLst/>
            <a:ahLst/>
            <a:cxnLst/>
            <a:rect l="l" t="t" r="r" b="b"/>
            <a:pathLst>
              <a:path w="2972809" h="4709400">
                <a:moveTo>
                  <a:pt x="0" y="0"/>
                </a:moveTo>
                <a:lnTo>
                  <a:pt x="2972809" y="0"/>
                </a:lnTo>
                <a:lnTo>
                  <a:pt x="2972809" y="4709400"/>
                </a:lnTo>
                <a:lnTo>
                  <a:pt x="0" y="4709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Скругленный прямоугольник 5"/>
          <p:cNvSpPr/>
          <p:nvPr/>
        </p:nvSpPr>
        <p:spPr>
          <a:xfrm>
            <a:off x="3352800" y="838200"/>
            <a:ext cx="4267200" cy="5082614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i="1" dirty="0" smtClean="0">
                <a:solidFill>
                  <a:srgbClr val="002060"/>
                </a:solidFill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</a:rPr>
              <a:t>Мужні</a:t>
            </a:r>
            <a:r>
              <a:rPr lang="en-US" sz="2400" b="1" i="1" dirty="0">
                <a:solidFill>
                  <a:srgbClr val="002060"/>
                </a:solidFill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</a:rPr>
              <a:t>лицарі</a:t>
            </a:r>
            <a:r>
              <a:rPr lang="en-US" sz="2400" b="1" i="1" dirty="0">
                <a:solidFill>
                  <a:srgbClr val="002060"/>
                </a:solidFill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</a:rPr>
              <a:t>кремезні</a:t>
            </a:r>
            <a:endParaRPr lang="en-US" sz="2400" b="1" i="1" dirty="0">
              <a:solidFill>
                <a:srgbClr val="002060"/>
              </a:solidFill>
            </a:endParaRPr>
          </a:p>
          <a:p>
            <a:pPr algn="ctr"/>
            <a:r>
              <a:rPr lang="en-US" sz="2400" b="1" i="1" dirty="0" err="1">
                <a:solidFill>
                  <a:srgbClr val="002060"/>
                </a:solidFill>
              </a:rPr>
              <a:t>Шаровари</a:t>
            </a:r>
            <a:r>
              <a:rPr lang="en-US" sz="2400" b="1" i="1" dirty="0">
                <a:solidFill>
                  <a:srgbClr val="002060"/>
                </a:solidFill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</a:rPr>
              <a:t>одягали</a:t>
            </a:r>
            <a:r>
              <a:rPr lang="en-US" sz="2400" b="1" i="1" dirty="0">
                <a:solidFill>
                  <a:srgbClr val="002060"/>
                </a:solidFill>
              </a:rPr>
              <a:t>,</a:t>
            </a:r>
          </a:p>
          <a:p>
            <a:pPr algn="ctr"/>
            <a:r>
              <a:rPr lang="en-US" sz="2400" b="1" i="1" dirty="0" err="1">
                <a:solidFill>
                  <a:srgbClr val="002060"/>
                </a:solidFill>
              </a:rPr>
              <a:t>Сорочки</a:t>
            </a:r>
            <a:r>
              <a:rPr lang="en-US" sz="2400" b="1" i="1" dirty="0">
                <a:solidFill>
                  <a:srgbClr val="002060"/>
                </a:solidFill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</a:rPr>
              <a:t>вишиті</a:t>
            </a:r>
            <a:r>
              <a:rPr lang="en-US" sz="2400" b="1" i="1" dirty="0">
                <a:solidFill>
                  <a:srgbClr val="002060"/>
                </a:solidFill>
              </a:rPr>
              <a:t> в </a:t>
            </a:r>
            <a:r>
              <a:rPr lang="en-US" sz="2400" b="1" i="1" dirty="0" err="1">
                <a:solidFill>
                  <a:srgbClr val="002060"/>
                </a:solidFill>
              </a:rPr>
              <a:t>них</a:t>
            </a:r>
            <a:r>
              <a:rPr lang="en-US" sz="2400" b="1" i="1" dirty="0">
                <a:solidFill>
                  <a:srgbClr val="002060"/>
                </a:solidFill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</a:rPr>
              <a:t>заправляли</a:t>
            </a:r>
            <a:r>
              <a:rPr lang="en-US" sz="2400" b="1" i="1" dirty="0">
                <a:solidFill>
                  <a:srgbClr val="002060"/>
                </a:solidFill>
              </a:rPr>
              <a:t>,</a:t>
            </a:r>
          </a:p>
          <a:p>
            <a:pPr algn="ctr"/>
            <a:r>
              <a:rPr lang="en-US" sz="2400" b="1" i="1" dirty="0" err="1">
                <a:solidFill>
                  <a:srgbClr val="002060"/>
                </a:solidFill>
              </a:rPr>
              <a:t>Чоботи</a:t>
            </a:r>
            <a:r>
              <a:rPr lang="en-US" sz="2400" b="1" i="1" dirty="0">
                <a:solidFill>
                  <a:srgbClr val="002060"/>
                </a:solidFill>
              </a:rPr>
              <a:t>, </a:t>
            </a:r>
            <a:r>
              <a:rPr lang="ru-RU" sz="2400" b="1" i="1" dirty="0" smtClean="0">
                <a:solidFill>
                  <a:srgbClr val="002060"/>
                </a:solidFill>
              </a:rPr>
              <a:t>жупан </a:t>
            </a:r>
            <a:r>
              <a:rPr lang="en-US" sz="2400" b="1" i="1" dirty="0" smtClean="0">
                <a:solidFill>
                  <a:srgbClr val="002060"/>
                </a:solidFill>
              </a:rPr>
              <a:t>і </a:t>
            </a:r>
            <a:r>
              <a:rPr lang="en-US" sz="2400" b="1" i="1" dirty="0" err="1">
                <a:solidFill>
                  <a:srgbClr val="002060"/>
                </a:solidFill>
              </a:rPr>
              <a:t>шапка</a:t>
            </a:r>
            <a:r>
              <a:rPr lang="en-US" sz="2400" b="1" i="1" dirty="0">
                <a:solidFill>
                  <a:srgbClr val="002060"/>
                </a:solidFill>
              </a:rPr>
              <a:t>,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Чуприна </a:t>
            </a:r>
            <a:r>
              <a:rPr lang="en-US" sz="2400" b="1" i="1" dirty="0" smtClean="0">
                <a:solidFill>
                  <a:srgbClr val="002060"/>
                </a:solidFill>
              </a:rPr>
              <a:t>в </a:t>
            </a:r>
            <a:r>
              <a:rPr lang="en-US" sz="2400" b="1" i="1" dirty="0" err="1">
                <a:solidFill>
                  <a:srgbClr val="002060"/>
                </a:solidFill>
              </a:rPr>
              <a:t>них</a:t>
            </a:r>
            <a:r>
              <a:rPr lang="en-US" sz="2400" b="1" i="1" dirty="0">
                <a:solidFill>
                  <a:srgbClr val="002060"/>
                </a:solidFill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</a:rPr>
              <a:t>на</a:t>
            </a:r>
            <a:r>
              <a:rPr lang="en-US" sz="2400" b="1" i="1" dirty="0">
                <a:solidFill>
                  <a:srgbClr val="002060"/>
                </a:solidFill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</a:rPr>
              <a:t>голові</a:t>
            </a:r>
            <a:r>
              <a:rPr lang="en-US" sz="2400" b="1" i="1" dirty="0">
                <a:solidFill>
                  <a:srgbClr val="002060"/>
                </a:solidFill>
              </a:rPr>
              <a:t>,</a:t>
            </a:r>
          </a:p>
          <a:p>
            <a:pPr algn="ctr"/>
            <a:r>
              <a:rPr lang="en-US" sz="2400" b="1" i="1" dirty="0" err="1">
                <a:solidFill>
                  <a:srgbClr val="002060"/>
                </a:solidFill>
              </a:rPr>
              <a:t>Ну</a:t>
            </a:r>
            <a:r>
              <a:rPr lang="en-US" sz="2400" b="1" i="1" dirty="0">
                <a:solidFill>
                  <a:srgbClr val="002060"/>
                </a:solidFill>
              </a:rPr>
              <a:t> і </a:t>
            </a:r>
            <a:r>
              <a:rPr lang="en-US" sz="2400" b="1" i="1" dirty="0" err="1">
                <a:solidFill>
                  <a:srgbClr val="002060"/>
                </a:solidFill>
              </a:rPr>
              <a:t>шабля</a:t>
            </a:r>
            <a:r>
              <a:rPr lang="en-US" sz="2400" b="1" i="1" dirty="0">
                <a:solidFill>
                  <a:srgbClr val="002060"/>
                </a:solidFill>
              </a:rPr>
              <a:t> у </a:t>
            </a:r>
            <a:r>
              <a:rPr lang="en-US" sz="2400" b="1" i="1" dirty="0" err="1">
                <a:solidFill>
                  <a:srgbClr val="002060"/>
                </a:solidFill>
              </a:rPr>
              <a:t>руці</a:t>
            </a:r>
            <a:r>
              <a:rPr lang="en-US" sz="2400" b="1" i="1" dirty="0">
                <a:solidFill>
                  <a:srgbClr val="002060"/>
                </a:solidFill>
              </a:rPr>
              <a:t>!</a:t>
            </a:r>
          </a:p>
          <a:p>
            <a:pPr algn="ctr"/>
            <a:r>
              <a:rPr lang="en-US" sz="2400" b="1" i="1" dirty="0" err="1">
                <a:solidFill>
                  <a:srgbClr val="002060"/>
                </a:solidFill>
              </a:rPr>
              <a:t>Батьківщину</a:t>
            </a:r>
            <a:r>
              <a:rPr lang="en-US" sz="2400" b="1" i="1" dirty="0">
                <a:solidFill>
                  <a:srgbClr val="002060"/>
                </a:solidFill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</a:rPr>
              <a:t>захищали</a:t>
            </a:r>
            <a:r>
              <a:rPr lang="en-US" sz="2400" b="1" i="1" dirty="0">
                <a:solidFill>
                  <a:srgbClr val="002060"/>
                </a:solidFill>
              </a:rPr>
              <a:t>,</a:t>
            </a:r>
          </a:p>
          <a:p>
            <a:pPr algn="ctr"/>
            <a:r>
              <a:rPr lang="en-US" sz="2400" b="1" i="1" dirty="0" err="1">
                <a:solidFill>
                  <a:srgbClr val="002060"/>
                </a:solidFill>
              </a:rPr>
              <a:t>Козаками</a:t>
            </a:r>
            <a:r>
              <a:rPr lang="en-US" sz="2400" b="1" i="1" dirty="0">
                <a:solidFill>
                  <a:srgbClr val="002060"/>
                </a:solidFill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</a:rPr>
              <a:t>їх</a:t>
            </a:r>
            <a:r>
              <a:rPr lang="en-US" sz="2400" b="1" i="1" dirty="0">
                <a:solidFill>
                  <a:srgbClr val="002060"/>
                </a:solidFill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</a:rPr>
              <a:t>прозвали</a:t>
            </a:r>
            <a:r>
              <a:rPr lang="en-US" sz="2400" b="1" i="1" dirty="0">
                <a:solidFill>
                  <a:srgbClr val="002060"/>
                </a:solidFill>
              </a:rPr>
              <a:t>!</a:t>
            </a:r>
          </a:p>
          <a:p>
            <a:pPr algn="ctr"/>
            <a:endParaRPr lang="ru-RU" sz="3200" b="1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58793" y="1453268"/>
            <a:ext cx="5327607" cy="5478745"/>
          </a:xfrm>
          <a:custGeom>
            <a:avLst/>
            <a:gdLst/>
            <a:ahLst/>
            <a:cxnLst/>
            <a:rect l="l" t="t" r="r" b="b"/>
            <a:pathLst>
              <a:path w="5327607" h="5478745">
                <a:moveTo>
                  <a:pt x="0" y="0"/>
                </a:moveTo>
                <a:lnTo>
                  <a:pt x="5327607" y="0"/>
                </a:lnTo>
                <a:lnTo>
                  <a:pt x="5327607" y="5478744"/>
                </a:lnTo>
                <a:lnTo>
                  <a:pt x="0" y="54787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6705600" y="1469923"/>
            <a:ext cx="3523400" cy="5887065"/>
          </a:xfrm>
          <a:custGeom>
            <a:avLst/>
            <a:gdLst/>
            <a:ahLst/>
            <a:cxnLst/>
            <a:rect l="l" t="t" r="r" b="b"/>
            <a:pathLst>
              <a:path w="4025299" h="6337705">
                <a:moveTo>
                  <a:pt x="0" y="0"/>
                </a:moveTo>
                <a:lnTo>
                  <a:pt x="4025299" y="0"/>
                </a:lnTo>
                <a:lnTo>
                  <a:pt x="4025299" y="6337705"/>
                </a:lnTo>
                <a:lnTo>
                  <a:pt x="0" y="63377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2972809" cy="4709400"/>
          </a:xfrm>
          <a:custGeom>
            <a:avLst/>
            <a:gdLst/>
            <a:ahLst/>
            <a:cxnLst/>
            <a:rect l="l" t="t" r="r" b="b"/>
            <a:pathLst>
              <a:path w="2972809" h="4709400">
                <a:moveTo>
                  <a:pt x="0" y="0"/>
                </a:moveTo>
                <a:lnTo>
                  <a:pt x="2972809" y="0"/>
                </a:lnTo>
                <a:lnTo>
                  <a:pt x="2972809" y="4709400"/>
                </a:lnTo>
                <a:lnTo>
                  <a:pt x="0" y="4709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Скругленный прямоугольник 5"/>
          <p:cNvSpPr/>
          <p:nvPr/>
        </p:nvSpPr>
        <p:spPr>
          <a:xfrm>
            <a:off x="5257800" y="1934740"/>
            <a:ext cx="4303229" cy="370589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solidFill>
                  <a:srgbClr val="002060"/>
                </a:solidFill>
              </a:rPr>
              <a:t>Чуприна - </a:t>
            </a:r>
            <a:r>
              <a:rPr lang="ru-RU" sz="2000" b="1" i="1" dirty="0" err="1">
                <a:solidFill>
                  <a:srgbClr val="002060"/>
                </a:solidFill>
              </a:rPr>
              <a:t>старовинна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</a:rPr>
              <a:t>чоловіча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</a:rPr>
              <a:t>зачіска</a:t>
            </a:r>
            <a:r>
              <a:rPr lang="ru-RU" sz="2000" b="1" i="1" dirty="0">
                <a:solidFill>
                  <a:srgbClr val="002060"/>
                </a:solidFill>
              </a:rPr>
              <a:t> у </a:t>
            </a:r>
            <a:r>
              <a:rPr lang="ru-RU" sz="2000" b="1" i="1" dirty="0" err="1">
                <a:solidFill>
                  <a:srgbClr val="002060"/>
                </a:solidFill>
              </a:rPr>
              <a:t>вигляді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</a:rPr>
              <a:t>довгого</a:t>
            </a:r>
            <a:r>
              <a:rPr lang="ru-RU" sz="2000" b="1" i="1" dirty="0">
                <a:solidFill>
                  <a:srgbClr val="002060"/>
                </a:solidFill>
              </a:rPr>
              <a:t> пасма </a:t>
            </a:r>
            <a:r>
              <a:rPr lang="ru-RU" sz="2000" b="1" i="1" dirty="0" err="1">
                <a:solidFill>
                  <a:srgbClr val="002060"/>
                </a:solidFill>
              </a:rPr>
              <a:t>волосся</a:t>
            </a:r>
            <a:r>
              <a:rPr lang="ru-RU" sz="2000" b="1" i="1" dirty="0">
                <a:solidFill>
                  <a:srgbClr val="002060"/>
                </a:solidFill>
              </a:rPr>
              <a:t> на </a:t>
            </a:r>
            <a:r>
              <a:rPr lang="ru-RU" sz="2000" b="1" i="1" dirty="0" err="1">
                <a:solidFill>
                  <a:srgbClr val="002060"/>
                </a:solidFill>
              </a:rPr>
              <a:t>голеній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</a:rPr>
              <a:t>голові</a:t>
            </a:r>
            <a:r>
              <a:rPr lang="ru-RU" sz="2000" b="1" i="1" dirty="0">
                <a:solidFill>
                  <a:srgbClr val="002060"/>
                </a:solidFill>
              </a:rPr>
              <a:t> (</a:t>
            </a:r>
            <a:r>
              <a:rPr lang="ru-RU" sz="2000" b="1" i="1" dirty="0" err="1">
                <a:solidFill>
                  <a:srgbClr val="002060"/>
                </a:solidFill>
              </a:rPr>
              <a:t>переважно</a:t>
            </a:r>
            <a:r>
              <a:rPr lang="ru-RU" sz="2000" b="1" i="1" dirty="0">
                <a:solidFill>
                  <a:srgbClr val="002060"/>
                </a:solidFill>
              </a:rPr>
              <a:t> у </a:t>
            </a:r>
            <a:r>
              <a:rPr lang="ru-RU" sz="2000" b="1" i="1" dirty="0" err="1">
                <a:solidFill>
                  <a:srgbClr val="002060"/>
                </a:solidFill>
              </a:rPr>
              <a:t>козаків</a:t>
            </a:r>
            <a:r>
              <a:rPr lang="ru-RU" sz="2000" b="1" i="1" dirty="0">
                <a:solidFill>
                  <a:srgbClr val="002060"/>
                </a:solidFill>
              </a:rPr>
              <a:t>)! </a:t>
            </a:r>
            <a:r>
              <a:rPr lang="ru-RU" sz="2000" b="1" i="1" dirty="0" err="1">
                <a:solidFill>
                  <a:srgbClr val="002060"/>
                </a:solidFill>
              </a:rPr>
              <a:t>Тільки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</a:rPr>
              <a:t>після</a:t>
            </a:r>
            <a:r>
              <a:rPr lang="ru-RU" sz="2000" b="1" i="1" dirty="0">
                <a:solidFill>
                  <a:srgbClr val="002060"/>
                </a:solidFill>
              </a:rPr>
              <a:t> посвяти у </a:t>
            </a:r>
            <a:r>
              <a:rPr lang="ru-RU" sz="2000" b="1" i="1" dirty="0" err="1">
                <a:solidFill>
                  <a:srgbClr val="002060"/>
                </a:solidFill>
              </a:rPr>
              <a:t>козаки</a:t>
            </a:r>
            <a:r>
              <a:rPr lang="ru-RU" sz="2000" b="1" i="1" dirty="0">
                <a:solidFill>
                  <a:srgbClr val="002060"/>
                </a:solidFill>
              </a:rPr>
              <a:t> (</a:t>
            </a:r>
            <a:r>
              <a:rPr lang="ru-RU" sz="2000" b="1" i="1" dirty="0" err="1">
                <a:solidFill>
                  <a:srgbClr val="002060"/>
                </a:solidFill>
              </a:rPr>
              <a:t>після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</a:rPr>
              <a:t>першого</a:t>
            </a:r>
            <a:r>
              <a:rPr lang="ru-RU" sz="2000" b="1" i="1" dirty="0">
                <a:solidFill>
                  <a:srgbClr val="002060"/>
                </a:solidFill>
              </a:rPr>
              <a:t> бою, </a:t>
            </a:r>
            <a:r>
              <a:rPr lang="ru-RU" sz="2000" b="1" i="1" dirty="0" err="1">
                <a:solidFill>
                  <a:srgbClr val="002060"/>
                </a:solidFill>
              </a:rPr>
              <a:t>першого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</a:rPr>
              <a:t>морського</a:t>
            </a:r>
            <a:r>
              <a:rPr lang="ru-RU" sz="2000" b="1" i="1" dirty="0">
                <a:solidFill>
                  <a:srgbClr val="002060"/>
                </a:solidFill>
              </a:rPr>
              <a:t> походу та </a:t>
            </a:r>
            <a:r>
              <a:rPr lang="ru-RU" sz="2000" b="1" i="1" dirty="0" err="1">
                <a:solidFill>
                  <a:srgbClr val="002060"/>
                </a:solidFill>
              </a:rPr>
              <a:t>складних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</a:rPr>
              <a:t>іспитів</a:t>
            </a:r>
            <a:r>
              <a:rPr lang="ru-RU" sz="2000" b="1" i="1" dirty="0">
                <a:solidFill>
                  <a:srgbClr val="002060"/>
                </a:solidFill>
              </a:rPr>
              <a:t>) </a:t>
            </a:r>
            <a:r>
              <a:rPr lang="ru-RU" sz="2000" b="1" i="1" dirty="0" err="1">
                <a:solidFill>
                  <a:srgbClr val="002060"/>
                </a:solidFill>
              </a:rPr>
              <a:t>дозволялося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</a:rPr>
              <a:t>воїнові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</a:rPr>
              <a:t>голити</a:t>
            </a:r>
            <a:r>
              <a:rPr lang="ru-RU" sz="2000" b="1" i="1" dirty="0">
                <a:solidFill>
                  <a:srgbClr val="002060"/>
                </a:solidFill>
              </a:rPr>
              <a:t> голову, </a:t>
            </a:r>
            <a:r>
              <a:rPr lang="ru-RU" sz="2000" b="1" i="1" dirty="0" err="1">
                <a:solidFill>
                  <a:srgbClr val="002060"/>
                </a:solidFill>
              </a:rPr>
              <a:t>залишаючи</a:t>
            </a:r>
            <a:r>
              <a:rPr lang="ru-RU" sz="2000" b="1" i="1" dirty="0">
                <a:solidFill>
                  <a:srgbClr val="002060"/>
                </a:solidFill>
              </a:rPr>
              <a:t> чуприну.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Позбавити</a:t>
            </a:r>
            <a:r>
              <a:rPr lang="ru-RU" sz="2000" b="1" i="1" dirty="0" smtClean="0">
                <a:solidFill>
                  <a:srgbClr val="002060"/>
                </a:solidFill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</a:rPr>
              <a:t>чуприни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</a:rPr>
              <a:t>козака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</a:rPr>
              <a:t>вважалося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</a:rPr>
              <a:t>найбільшою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</a:rPr>
              <a:t>ганьбою</a:t>
            </a:r>
            <a:r>
              <a:rPr lang="ru-RU" sz="2000" b="1" i="1" dirty="0">
                <a:solidFill>
                  <a:srgbClr val="002060"/>
                </a:solidFill>
              </a:rPr>
              <a:t>. </a:t>
            </a:r>
            <a:endParaRPr lang="ru-RU" sz="2400" b="1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" name="Freeform 3"/>
          <p:cNvSpPr/>
          <p:nvPr/>
        </p:nvSpPr>
        <p:spPr>
          <a:xfrm>
            <a:off x="3707536" y="0"/>
            <a:ext cx="6046064" cy="1934740"/>
          </a:xfrm>
          <a:custGeom>
            <a:avLst/>
            <a:gdLst/>
            <a:ahLst/>
            <a:cxnLst/>
            <a:rect l="l" t="t" r="r" b="b"/>
            <a:pathLst>
              <a:path w="6046064" h="1934740">
                <a:moveTo>
                  <a:pt x="0" y="0"/>
                </a:moveTo>
                <a:lnTo>
                  <a:pt x="6046064" y="0"/>
                </a:lnTo>
                <a:lnTo>
                  <a:pt x="6046064" y="1934740"/>
                </a:lnTo>
                <a:lnTo>
                  <a:pt x="0" y="19347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8"/>
          <p:cNvSpPr txBox="1"/>
          <p:nvPr/>
        </p:nvSpPr>
        <p:spPr>
          <a:xfrm>
            <a:off x="4673168" y="299046"/>
            <a:ext cx="4114800" cy="722505"/>
          </a:xfrm>
          <a:prstGeom prst="rect">
            <a:avLst/>
          </a:prstGeom>
          <a:effectLst>
            <a:glow rad="127000">
              <a:schemeClr val="tx1"/>
            </a:glow>
            <a:outerShdw blurRad="50800" dist="50800" dir="5400000" algn="ctr" rotWithShape="0">
              <a:schemeClr val="tx1"/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27"/>
              </a:lnSpc>
            </a:pPr>
            <a:r>
              <a:rPr lang="ru-RU" sz="6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Цікаво</a:t>
            </a:r>
            <a:r>
              <a:rPr lang="ru-RU" sz="6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!</a:t>
            </a:r>
            <a:endParaRPr lang="en-US" sz="6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254000">
                  <a:schemeClr val="bg1"/>
                </a:glow>
              </a:effectLst>
            </a:endParaRPr>
          </a:p>
        </p:txBody>
      </p:sp>
      <p:sp>
        <p:nvSpPr>
          <p:cNvPr id="10" name="Freeform 3"/>
          <p:cNvSpPr/>
          <p:nvPr/>
        </p:nvSpPr>
        <p:spPr>
          <a:xfrm>
            <a:off x="-391507" y="1934740"/>
            <a:ext cx="4099043" cy="5003505"/>
          </a:xfrm>
          <a:custGeom>
            <a:avLst/>
            <a:gdLst/>
            <a:ahLst/>
            <a:cxnLst/>
            <a:rect l="l" t="t" r="r" b="b"/>
            <a:pathLst>
              <a:path w="3502794" h="4245810">
                <a:moveTo>
                  <a:pt x="0" y="0"/>
                </a:moveTo>
                <a:lnTo>
                  <a:pt x="3502794" y="0"/>
                </a:lnTo>
                <a:lnTo>
                  <a:pt x="3502794" y="4245810"/>
                </a:lnTo>
                <a:lnTo>
                  <a:pt x="0" y="42458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895956"/>
            <a:ext cx="4271837" cy="426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543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2972809" cy="4709400"/>
          </a:xfrm>
          <a:custGeom>
            <a:avLst/>
            <a:gdLst/>
            <a:ahLst/>
            <a:cxnLst/>
            <a:rect l="l" t="t" r="r" b="b"/>
            <a:pathLst>
              <a:path w="2972809" h="4709400">
                <a:moveTo>
                  <a:pt x="0" y="0"/>
                </a:moveTo>
                <a:lnTo>
                  <a:pt x="2972809" y="0"/>
                </a:lnTo>
                <a:lnTo>
                  <a:pt x="2972809" y="4709400"/>
                </a:lnTo>
                <a:lnTo>
                  <a:pt x="0" y="4709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Скругленная прямоугольная выноска 5"/>
          <p:cNvSpPr/>
          <p:nvPr/>
        </p:nvSpPr>
        <p:spPr>
          <a:xfrm>
            <a:off x="2972809" y="1804655"/>
            <a:ext cx="4303229" cy="3705890"/>
          </a:xfrm>
          <a:prstGeom prst="wedgeRoundRectCallout">
            <a:avLst>
              <a:gd name="adj1" fmla="val 50797"/>
              <a:gd name="adj2" fmla="val 18325"/>
              <a:gd name="adj3" fmla="val 16667"/>
            </a:avLst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+mj-lt"/>
              </a:rPr>
              <a:t>У </a:t>
            </a:r>
            <a:r>
              <a:rPr lang="ru-RU" sz="2400" b="1" i="1" dirty="0" err="1" smtClean="0">
                <a:solidFill>
                  <a:srgbClr val="002060"/>
                </a:solidFill>
                <a:latin typeface="+mj-lt"/>
              </a:rPr>
              <a:t>давнину</a:t>
            </a:r>
            <a:r>
              <a:rPr lang="ru-RU" sz="2400" b="1" i="1" dirty="0" smtClean="0">
                <a:solidFill>
                  <a:srgbClr val="002060"/>
                </a:solidFill>
                <a:latin typeface="+mj-lt"/>
              </a:rPr>
              <a:t> й </a:t>
            </a:r>
            <a:r>
              <a:rPr lang="ru-RU" sz="2400" b="1" i="1" dirty="0" err="1" smtClean="0">
                <a:solidFill>
                  <a:srgbClr val="002060"/>
                </a:solidFill>
                <a:latin typeface="+mj-lt"/>
              </a:rPr>
              <a:t>сьогодні</a:t>
            </a:r>
            <a:r>
              <a:rPr lang="ru-RU" sz="2400" b="1" i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+mj-lt"/>
              </a:rPr>
              <a:t>наші</a:t>
            </a:r>
            <a:r>
              <a:rPr lang="ru-RU" sz="2400" b="1" i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+mj-lt"/>
              </a:rPr>
              <a:t>сусіди</a:t>
            </a:r>
            <a:r>
              <a:rPr lang="ru-RU" sz="2400" b="1" i="1" dirty="0" smtClean="0">
                <a:solidFill>
                  <a:srgbClr val="002060"/>
                </a:solidFill>
                <a:latin typeface="+mj-lt"/>
              </a:rPr>
              <a:t>  </a:t>
            </a:r>
            <a:r>
              <a:rPr lang="ru-RU" sz="2400" b="1" i="1" dirty="0" err="1" smtClean="0">
                <a:solidFill>
                  <a:srgbClr val="002060"/>
                </a:solidFill>
                <a:latin typeface="+mj-lt"/>
              </a:rPr>
              <a:t>називають</a:t>
            </a:r>
            <a:r>
              <a:rPr lang="ru-RU" sz="2400" b="1" i="1" dirty="0" smtClean="0">
                <a:solidFill>
                  <a:srgbClr val="002060"/>
                </a:solidFill>
                <a:latin typeface="+mj-lt"/>
              </a:rPr>
              <a:t> нас хохлами, </a:t>
            </a:r>
            <a:r>
              <a:rPr lang="ru-RU" sz="2400" b="1" i="1" dirty="0" err="1" smtClean="0">
                <a:solidFill>
                  <a:srgbClr val="002060"/>
                </a:solidFill>
                <a:latin typeface="+mj-lt"/>
              </a:rPr>
              <a:t>ніби</a:t>
            </a:r>
            <a:r>
              <a:rPr lang="ru-RU" sz="2400" b="1" i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+mj-lt"/>
              </a:rPr>
              <a:t>хочуть</a:t>
            </a:r>
            <a:r>
              <a:rPr lang="ru-RU" sz="2400" b="1" i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+mj-lt"/>
              </a:rPr>
              <a:t>образити</a:t>
            </a:r>
            <a:r>
              <a:rPr lang="ru-RU" sz="2400" b="1" i="1" dirty="0" smtClean="0">
                <a:solidFill>
                  <a:srgbClr val="002060"/>
                </a:solidFill>
                <a:latin typeface="+mj-lt"/>
              </a:rPr>
              <a:t> так! Але вони ж не </a:t>
            </a:r>
            <a:r>
              <a:rPr lang="ru-RU" sz="2400" b="1" i="1" dirty="0" err="1" smtClean="0">
                <a:solidFill>
                  <a:srgbClr val="002060"/>
                </a:solidFill>
                <a:latin typeface="+mj-lt"/>
              </a:rPr>
              <a:t>знають</a:t>
            </a:r>
            <a:r>
              <a:rPr lang="ru-RU" sz="2400" b="1" i="1" dirty="0" smtClean="0">
                <a:solidFill>
                  <a:srgbClr val="002060"/>
                </a:solidFill>
                <a:latin typeface="+mj-lt"/>
              </a:rPr>
              <a:t>, </a:t>
            </a:r>
            <a:r>
              <a:rPr lang="ru-RU" sz="2400" b="1" i="1" dirty="0" err="1" smtClean="0">
                <a:solidFill>
                  <a:srgbClr val="002060"/>
                </a:solidFill>
                <a:latin typeface="+mj-lt"/>
              </a:rPr>
              <a:t>що</a:t>
            </a:r>
            <a:r>
              <a:rPr lang="ru-RU" sz="2400" b="1" i="1" dirty="0" smtClean="0">
                <a:solidFill>
                  <a:srgbClr val="002060"/>
                </a:solidFill>
                <a:latin typeface="+mj-lt"/>
              </a:rPr>
              <a:t> "</a:t>
            </a:r>
            <a:r>
              <a:rPr lang="ru-RU" sz="2400" b="1" i="1" dirty="0">
                <a:solidFill>
                  <a:srgbClr val="002060"/>
                </a:solidFill>
                <a:latin typeface="+mj-lt"/>
              </a:rPr>
              <a:t>хохол" - </a:t>
            </a:r>
            <a:r>
              <a:rPr lang="ru-RU" sz="2400" b="1" i="1" dirty="0" err="1" smtClean="0">
                <a:solidFill>
                  <a:srgbClr val="002060"/>
                </a:solidFill>
                <a:latin typeface="+mj-lt"/>
              </a:rPr>
              <a:t>це</a:t>
            </a:r>
            <a:r>
              <a:rPr lang="ru-RU" sz="2400" b="1" i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+mj-lt"/>
              </a:rPr>
              <a:t>шляхетний</a:t>
            </a:r>
            <a:r>
              <a:rPr lang="ru-RU" sz="24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+mj-lt"/>
              </a:rPr>
              <a:t>воїн</a:t>
            </a:r>
            <a:r>
              <a:rPr lang="ru-RU" sz="2400" b="1" i="1" dirty="0" smtClean="0">
                <a:solidFill>
                  <a:srgbClr val="002060"/>
                </a:solidFill>
                <a:latin typeface="+mj-lt"/>
              </a:rPr>
              <a:t>! </a:t>
            </a:r>
            <a:r>
              <a:rPr lang="ru-RU" sz="2400" b="1" i="1" dirty="0">
                <a:solidFill>
                  <a:srgbClr val="002060"/>
                </a:solidFill>
                <a:latin typeface="+mj-lt"/>
              </a:rPr>
              <a:t>А з </a:t>
            </a:r>
            <a:r>
              <a:rPr lang="ru-RU" sz="2400" b="1" i="1" dirty="0" err="1" smtClean="0">
                <a:solidFill>
                  <a:srgbClr val="002060"/>
                </a:solidFill>
                <a:latin typeface="+mj-lt"/>
              </a:rPr>
              <a:t>тюркської</a:t>
            </a:r>
            <a:r>
              <a:rPr lang="ru-RU" sz="24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  <a:latin typeface="+mj-lt"/>
              </a:rPr>
              <a:t>– </a:t>
            </a:r>
            <a:r>
              <a:rPr lang="ru-RU" sz="2400" b="1" i="1" dirty="0" err="1" smtClean="0">
                <a:solidFill>
                  <a:srgbClr val="002060"/>
                </a:solidFill>
                <a:latin typeface="+mj-lt"/>
              </a:rPr>
              <a:t>це</a:t>
            </a:r>
            <a:r>
              <a:rPr lang="ru-RU" sz="2400" b="1" i="1" dirty="0" smtClean="0">
                <a:solidFill>
                  <a:srgbClr val="002060"/>
                </a:solidFill>
                <a:latin typeface="+mj-lt"/>
              </a:rPr>
              <a:t>  </a:t>
            </a:r>
            <a:r>
              <a:rPr lang="ru-RU" sz="2400" b="1" i="1" dirty="0">
                <a:solidFill>
                  <a:srgbClr val="002060"/>
                </a:solidFill>
                <a:latin typeface="+mj-lt"/>
              </a:rPr>
              <a:t>«дитя неба</a:t>
            </a:r>
            <a:r>
              <a:rPr lang="ru-RU" sz="2400" b="1" i="1" dirty="0" smtClean="0">
                <a:solidFill>
                  <a:srgbClr val="002060"/>
                </a:solidFill>
                <a:latin typeface="+mj-lt"/>
              </a:rPr>
              <a:t>»!</a:t>
            </a:r>
            <a:endParaRPr lang="ru-RU" sz="2400" b="1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" name="Freeform 3"/>
          <p:cNvSpPr/>
          <p:nvPr/>
        </p:nvSpPr>
        <p:spPr>
          <a:xfrm>
            <a:off x="3707536" y="0"/>
            <a:ext cx="6046064" cy="1934740"/>
          </a:xfrm>
          <a:custGeom>
            <a:avLst/>
            <a:gdLst/>
            <a:ahLst/>
            <a:cxnLst/>
            <a:rect l="l" t="t" r="r" b="b"/>
            <a:pathLst>
              <a:path w="6046064" h="1934740">
                <a:moveTo>
                  <a:pt x="0" y="0"/>
                </a:moveTo>
                <a:lnTo>
                  <a:pt x="6046064" y="0"/>
                </a:lnTo>
                <a:lnTo>
                  <a:pt x="6046064" y="1934740"/>
                </a:lnTo>
                <a:lnTo>
                  <a:pt x="0" y="19347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8"/>
          <p:cNvSpPr txBox="1"/>
          <p:nvPr/>
        </p:nvSpPr>
        <p:spPr>
          <a:xfrm>
            <a:off x="4673168" y="299046"/>
            <a:ext cx="4114800" cy="668324"/>
          </a:xfrm>
          <a:prstGeom prst="rect">
            <a:avLst/>
          </a:prstGeom>
          <a:effectLst>
            <a:glow rad="127000">
              <a:schemeClr val="tx1"/>
            </a:glow>
            <a:outerShdw blurRad="50800" dist="50800" dir="5400000" algn="ctr" rotWithShape="0">
              <a:schemeClr val="tx1"/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27"/>
              </a:lnSpc>
            </a:pPr>
            <a:r>
              <a:rPr lang="ru-RU" sz="44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Хто</a:t>
            </a:r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</a:t>
            </a:r>
            <a:r>
              <a:rPr lang="ru-RU" sz="44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такий</a:t>
            </a:r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хохол?</a:t>
            </a:r>
            <a:endParaRPr lang="en-US" sz="44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254000">
                  <a:schemeClr val="bg1"/>
                </a:glow>
              </a:effectLst>
            </a:endParaRPr>
          </a:p>
        </p:txBody>
      </p:sp>
      <p:sp>
        <p:nvSpPr>
          <p:cNvPr id="10" name="Freeform 3"/>
          <p:cNvSpPr/>
          <p:nvPr/>
        </p:nvSpPr>
        <p:spPr>
          <a:xfrm>
            <a:off x="-136643" y="2133600"/>
            <a:ext cx="4327643" cy="5224605"/>
          </a:xfrm>
          <a:custGeom>
            <a:avLst/>
            <a:gdLst/>
            <a:ahLst/>
            <a:cxnLst/>
            <a:rect l="l" t="t" r="r" b="b"/>
            <a:pathLst>
              <a:path w="3502794" h="4245810">
                <a:moveTo>
                  <a:pt x="0" y="0"/>
                </a:moveTo>
                <a:lnTo>
                  <a:pt x="3502794" y="0"/>
                </a:lnTo>
                <a:lnTo>
                  <a:pt x="3502794" y="4245810"/>
                </a:lnTo>
                <a:lnTo>
                  <a:pt x="0" y="42458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960324"/>
            <a:ext cx="4403027" cy="4397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103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707536" y="0"/>
            <a:ext cx="6046064" cy="1934740"/>
          </a:xfrm>
          <a:custGeom>
            <a:avLst/>
            <a:gdLst/>
            <a:ahLst/>
            <a:cxnLst/>
            <a:rect l="l" t="t" r="r" b="b"/>
            <a:pathLst>
              <a:path w="6046064" h="1934740">
                <a:moveTo>
                  <a:pt x="0" y="0"/>
                </a:moveTo>
                <a:lnTo>
                  <a:pt x="6046064" y="0"/>
                </a:lnTo>
                <a:lnTo>
                  <a:pt x="6046064" y="1934740"/>
                </a:lnTo>
                <a:lnTo>
                  <a:pt x="0" y="19347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731520"/>
            <a:ext cx="4303059" cy="2926080"/>
          </a:xfrm>
          <a:custGeom>
            <a:avLst/>
            <a:gdLst/>
            <a:ahLst/>
            <a:cxnLst/>
            <a:rect l="l" t="t" r="r" b="b"/>
            <a:pathLst>
              <a:path w="4303059" h="2926080">
                <a:moveTo>
                  <a:pt x="0" y="0"/>
                </a:moveTo>
                <a:lnTo>
                  <a:pt x="4303059" y="0"/>
                </a:lnTo>
                <a:lnTo>
                  <a:pt x="4303059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90627" y="2002104"/>
            <a:ext cx="3310992" cy="3310992"/>
          </a:xfrm>
          <a:custGeom>
            <a:avLst/>
            <a:gdLst/>
            <a:ahLst/>
            <a:cxnLst/>
            <a:rect l="l" t="t" r="r" b="b"/>
            <a:pathLst>
              <a:path w="3310992" h="3310992">
                <a:moveTo>
                  <a:pt x="0" y="0"/>
                </a:moveTo>
                <a:lnTo>
                  <a:pt x="3310993" y="0"/>
                </a:lnTo>
                <a:lnTo>
                  <a:pt x="3310993" y="3310992"/>
                </a:lnTo>
                <a:lnTo>
                  <a:pt x="0" y="33109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108335" y="0"/>
            <a:ext cx="4533352" cy="4268440"/>
          </a:xfrm>
          <a:custGeom>
            <a:avLst/>
            <a:gdLst/>
            <a:ahLst/>
            <a:cxnLst/>
            <a:rect l="l" t="t" r="r" b="b"/>
            <a:pathLst>
              <a:path w="4533352" h="4268440">
                <a:moveTo>
                  <a:pt x="0" y="0"/>
                </a:moveTo>
                <a:lnTo>
                  <a:pt x="4533352" y="0"/>
                </a:lnTo>
                <a:lnTo>
                  <a:pt x="4533352" y="4268440"/>
                </a:lnTo>
                <a:lnTo>
                  <a:pt x="0" y="42684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9309"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2797343" y="2002104"/>
            <a:ext cx="3310992" cy="3310992"/>
          </a:xfrm>
          <a:custGeom>
            <a:avLst/>
            <a:gdLst/>
            <a:ahLst/>
            <a:cxnLst/>
            <a:rect l="l" t="t" r="r" b="b"/>
            <a:pathLst>
              <a:path w="3310992" h="3310992">
                <a:moveTo>
                  <a:pt x="3310992" y="0"/>
                </a:moveTo>
                <a:lnTo>
                  <a:pt x="0" y="0"/>
                </a:lnTo>
                <a:lnTo>
                  <a:pt x="0" y="3310992"/>
                </a:lnTo>
                <a:lnTo>
                  <a:pt x="3310992" y="3310992"/>
                </a:lnTo>
                <a:lnTo>
                  <a:pt x="3310992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711088" y="2002104"/>
            <a:ext cx="3310992" cy="3310992"/>
          </a:xfrm>
          <a:custGeom>
            <a:avLst/>
            <a:gdLst/>
            <a:ahLst/>
            <a:cxnLst/>
            <a:rect l="l" t="t" r="r" b="b"/>
            <a:pathLst>
              <a:path w="3310992" h="3310992">
                <a:moveTo>
                  <a:pt x="0" y="0"/>
                </a:moveTo>
                <a:lnTo>
                  <a:pt x="3310992" y="0"/>
                </a:lnTo>
                <a:lnTo>
                  <a:pt x="3310992" y="3310992"/>
                </a:lnTo>
                <a:lnTo>
                  <a:pt x="0" y="33109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8699058" y="2002104"/>
            <a:ext cx="1054542" cy="3310992"/>
          </a:xfrm>
          <a:custGeom>
            <a:avLst/>
            <a:gdLst/>
            <a:ahLst/>
            <a:cxnLst/>
            <a:rect l="l" t="t" r="r" b="b"/>
            <a:pathLst>
              <a:path w="1054542" h="3310992">
                <a:moveTo>
                  <a:pt x="1054542" y="0"/>
                </a:moveTo>
                <a:lnTo>
                  <a:pt x="0" y="0"/>
                </a:lnTo>
                <a:lnTo>
                  <a:pt x="0" y="3310992"/>
                </a:lnTo>
                <a:lnTo>
                  <a:pt x="1054542" y="3310992"/>
                </a:lnTo>
                <a:lnTo>
                  <a:pt x="1054542" y="0"/>
                </a:lnTo>
                <a:close/>
              </a:path>
            </a:pathLst>
          </a:custGeom>
          <a:blipFill>
            <a:blip r:embed="rId7"/>
            <a:stretch>
              <a:fillRect l="-213974"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538460" y="1600200"/>
            <a:ext cx="5172628" cy="5172628"/>
          </a:xfrm>
          <a:custGeom>
            <a:avLst/>
            <a:gdLst/>
            <a:ahLst/>
            <a:cxnLst/>
            <a:rect l="l" t="t" r="r" b="b"/>
            <a:pathLst>
              <a:path w="5172628" h="5172628">
                <a:moveTo>
                  <a:pt x="5172628" y="0"/>
                </a:moveTo>
                <a:lnTo>
                  <a:pt x="0" y="0"/>
                </a:lnTo>
                <a:lnTo>
                  <a:pt x="0" y="5172627"/>
                </a:lnTo>
                <a:lnTo>
                  <a:pt x="5172628" y="5172627"/>
                </a:lnTo>
                <a:lnTo>
                  <a:pt x="5172628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effectLst>
            <a:glow rad="127000">
              <a:schemeClr val="bg1"/>
            </a:glow>
          </a:effectLst>
        </p:spPr>
      </p:sp>
      <p:sp>
        <p:nvSpPr>
          <p:cNvPr id="13" name="TextBox 12"/>
          <p:cNvSpPr txBox="1"/>
          <p:nvPr/>
        </p:nvSpPr>
        <p:spPr>
          <a:xfrm>
            <a:off x="4673168" y="299046"/>
            <a:ext cx="4114800" cy="668324"/>
          </a:xfrm>
          <a:prstGeom prst="rect">
            <a:avLst/>
          </a:prstGeom>
          <a:effectLst>
            <a:glow rad="127000">
              <a:schemeClr val="tx1"/>
            </a:glow>
            <a:outerShdw blurRad="50800" dist="50800" dir="5400000" algn="ctr" rotWithShape="0">
              <a:schemeClr val="tx1"/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27"/>
              </a:lnSpc>
            </a:pPr>
            <a:r>
              <a:rPr lang="ru-RU" sz="44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Запорізька</a:t>
            </a:r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</a:t>
            </a:r>
            <a:r>
              <a:rPr lang="ru-RU" sz="44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Січ</a:t>
            </a:r>
            <a:endParaRPr lang="en-US" sz="44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254000">
                  <a:schemeClr val="bg1"/>
                </a:glow>
              </a:effectLst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876800" y="2590800"/>
            <a:ext cx="4267200" cy="4015238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Козаки жили на </a:t>
            </a:r>
            <a:r>
              <a:rPr lang="ru-RU" sz="2400" b="1" dirty="0" err="1" smtClean="0">
                <a:solidFill>
                  <a:srgbClr val="002060"/>
                </a:solidFill>
              </a:rPr>
              <a:t>Запорізькій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Січі</a:t>
            </a:r>
            <a:r>
              <a:rPr lang="ru-RU" sz="2400" b="1" dirty="0" smtClean="0">
                <a:solidFill>
                  <a:srgbClr val="002060"/>
                </a:solidFill>
              </a:rPr>
              <a:t>. </a:t>
            </a:r>
            <a:r>
              <a:rPr lang="ru-RU" sz="2400" b="1" dirty="0" err="1" smtClean="0">
                <a:solidFill>
                  <a:srgbClr val="002060"/>
                </a:solidFill>
              </a:rPr>
              <a:t>Це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укріплений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осередок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нереєстрового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Війська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Запорозького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Низового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другої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половини</a:t>
            </a:r>
            <a:r>
              <a:rPr lang="en-US" sz="2400" b="1" dirty="0">
                <a:solidFill>
                  <a:srgbClr val="002060"/>
                </a:solidFill>
              </a:rPr>
              <a:t> XVI — </a:t>
            </a:r>
            <a:r>
              <a:rPr lang="en-US" sz="2400" b="1" dirty="0" err="1">
                <a:solidFill>
                  <a:srgbClr val="002060"/>
                </a:solidFill>
              </a:rPr>
              <a:t>кінця</a:t>
            </a:r>
            <a:r>
              <a:rPr lang="en-US" sz="2400" b="1" dirty="0">
                <a:solidFill>
                  <a:srgbClr val="002060"/>
                </a:solidFill>
              </a:rPr>
              <a:t> XVIII </a:t>
            </a:r>
            <a:r>
              <a:rPr lang="en-US" sz="2400" b="1" dirty="0" err="1">
                <a:solidFill>
                  <a:srgbClr val="002060"/>
                </a:solidFill>
              </a:rPr>
              <a:t>століття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що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був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розташований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за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порогами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Дніпра</a:t>
            </a:r>
            <a:r>
              <a:rPr lang="en-US" sz="2400" b="1" dirty="0">
                <a:solidFill>
                  <a:srgbClr val="002060"/>
                </a:solidFill>
              </a:rPr>
              <a:t>. </a:t>
            </a:r>
          </a:p>
          <a:p>
            <a:pPr algn="ctr"/>
            <a:endParaRPr lang="ru-RU" sz="3600" b="1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  <p:sndAc>
          <p:stSnd>
            <p:snd r:embed="rId2" name="wind.wav"/>
          </p:stSnd>
        </p:sndAc>
      </p:transition>
    </mc:Choice>
    <mc:Fallback xmlns="">
      <p:transition spd="slow">
        <p:fade/>
        <p:sndAc>
          <p:stSnd>
            <p:snd r:embed="rId10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707536" y="0"/>
            <a:ext cx="6046064" cy="1934740"/>
          </a:xfrm>
          <a:custGeom>
            <a:avLst/>
            <a:gdLst/>
            <a:ahLst/>
            <a:cxnLst/>
            <a:rect l="l" t="t" r="r" b="b"/>
            <a:pathLst>
              <a:path w="6046064" h="1934740">
                <a:moveTo>
                  <a:pt x="0" y="0"/>
                </a:moveTo>
                <a:lnTo>
                  <a:pt x="6046064" y="0"/>
                </a:lnTo>
                <a:lnTo>
                  <a:pt x="6046064" y="1934740"/>
                </a:lnTo>
                <a:lnTo>
                  <a:pt x="0" y="19347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731520"/>
            <a:ext cx="4303059" cy="2926080"/>
          </a:xfrm>
          <a:custGeom>
            <a:avLst/>
            <a:gdLst/>
            <a:ahLst/>
            <a:cxnLst/>
            <a:rect l="l" t="t" r="r" b="b"/>
            <a:pathLst>
              <a:path w="4303059" h="2926080">
                <a:moveTo>
                  <a:pt x="0" y="0"/>
                </a:moveTo>
                <a:lnTo>
                  <a:pt x="4303059" y="0"/>
                </a:lnTo>
                <a:lnTo>
                  <a:pt x="4303059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90627" y="2002104"/>
            <a:ext cx="3310992" cy="3310992"/>
          </a:xfrm>
          <a:custGeom>
            <a:avLst/>
            <a:gdLst/>
            <a:ahLst/>
            <a:cxnLst/>
            <a:rect l="l" t="t" r="r" b="b"/>
            <a:pathLst>
              <a:path w="3310992" h="3310992">
                <a:moveTo>
                  <a:pt x="0" y="0"/>
                </a:moveTo>
                <a:lnTo>
                  <a:pt x="3310993" y="0"/>
                </a:lnTo>
                <a:lnTo>
                  <a:pt x="3310993" y="3310992"/>
                </a:lnTo>
                <a:lnTo>
                  <a:pt x="0" y="33109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108335" y="0"/>
            <a:ext cx="4533352" cy="4268440"/>
          </a:xfrm>
          <a:custGeom>
            <a:avLst/>
            <a:gdLst/>
            <a:ahLst/>
            <a:cxnLst/>
            <a:rect l="l" t="t" r="r" b="b"/>
            <a:pathLst>
              <a:path w="4533352" h="4268440">
                <a:moveTo>
                  <a:pt x="0" y="0"/>
                </a:moveTo>
                <a:lnTo>
                  <a:pt x="4533352" y="0"/>
                </a:lnTo>
                <a:lnTo>
                  <a:pt x="4533352" y="4268440"/>
                </a:lnTo>
                <a:lnTo>
                  <a:pt x="0" y="42684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59309"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2797343" y="2002104"/>
            <a:ext cx="3310992" cy="3310992"/>
          </a:xfrm>
          <a:custGeom>
            <a:avLst/>
            <a:gdLst/>
            <a:ahLst/>
            <a:cxnLst/>
            <a:rect l="l" t="t" r="r" b="b"/>
            <a:pathLst>
              <a:path w="3310992" h="3310992">
                <a:moveTo>
                  <a:pt x="3310992" y="0"/>
                </a:moveTo>
                <a:lnTo>
                  <a:pt x="0" y="0"/>
                </a:lnTo>
                <a:lnTo>
                  <a:pt x="0" y="3310992"/>
                </a:lnTo>
                <a:lnTo>
                  <a:pt x="3310992" y="3310992"/>
                </a:lnTo>
                <a:lnTo>
                  <a:pt x="3310992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711088" y="2002104"/>
            <a:ext cx="3310992" cy="3310992"/>
          </a:xfrm>
          <a:custGeom>
            <a:avLst/>
            <a:gdLst/>
            <a:ahLst/>
            <a:cxnLst/>
            <a:rect l="l" t="t" r="r" b="b"/>
            <a:pathLst>
              <a:path w="3310992" h="3310992">
                <a:moveTo>
                  <a:pt x="0" y="0"/>
                </a:moveTo>
                <a:lnTo>
                  <a:pt x="3310992" y="0"/>
                </a:lnTo>
                <a:lnTo>
                  <a:pt x="3310992" y="3310992"/>
                </a:lnTo>
                <a:lnTo>
                  <a:pt x="0" y="33109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8699058" y="2002104"/>
            <a:ext cx="1054542" cy="3310992"/>
          </a:xfrm>
          <a:custGeom>
            <a:avLst/>
            <a:gdLst/>
            <a:ahLst/>
            <a:cxnLst/>
            <a:rect l="l" t="t" r="r" b="b"/>
            <a:pathLst>
              <a:path w="1054542" h="3310992">
                <a:moveTo>
                  <a:pt x="1054542" y="0"/>
                </a:moveTo>
                <a:lnTo>
                  <a:pt x="0" y="0"/>
                </a:lnTo>
                <a:lnTo>
                  <a:pt x="0" y="3310992"/>
                </a:lnTo>
                <a:lnTo>
                  <a:pt x="1054542" y="3310992"/>
                </a:lnTo>
                <a:lnTo>
                  <a:pt x="1054542" y="0"/>
                </a:lnTo>
                <a:close/>
              </a:path>
            </a:pathLst>
          </a:custGeom>
          <a:blipFill>
            <a:blip r:embed="rId6"/>
            <a:stretch>
              <a:fillRect l="-213974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819728" y="2467965"/>
            <a:ext cx="2926080" cy="2926080"/>
          </a:xfrm>
          <a:custGeom>
            <a:avLst/>
            <a:gdLst/>
            <a:ahLst/>
            <a:cxnLst/>
            <a:rect l="l" t="t" r="r" b="b"/>
            <a:pathLst>
              <a:path w="2926080" h="2926080">
                <a:moveTo>
                  <a:pt x="0" y="0"/>
                </a:moveTo>
                <a:lnTo>
                  <a:pt x="2926080" y="0"/>
                </a:lnTo>
                <a:lnTo>
                  <a:pt x="292608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19"/>
          <p:cNvSpPr txBox="1"/>
          <p:nvPr/>
        </p:nvSpPr>
        <p:spPr>
          <a:xfrm>
            <a:off x="4673168" y="299046"/>
            <a:ext cx="4114800" cy="668324"/>
          </a:xfrm>
          <a:prstGeom prst="rect">
            <a:avLst/>
          </a:prstGeom>
          <a:effectLst>
            <a:glow rad="127000">
              <a:schemeClr val="tx1"/>
            </a:glow>
            <a:outerShdw blurRad="50800" dist="50800" dir="5400000" algn="ctr" rotWithShape="0">
              <a:schemeClr val="tx1"/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27"/>
              </a:lnSpc>
            </a:pPr>
            <a:r>
              <a:rPr lang="ru-RU" sz="44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Запорізька</a:t>
            </a:r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</a:t>
            </a:r>
            <a:r>
              <a:rPr lang="ru-RU" sz="44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Січ</a:t>
            </a:r>
            <a:endParaRPr lang="en-US" sz="44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254000">
                  <a:schemeClr val="bg1"/>
                </a:glow>
              </a:effectLst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85639" y="3657600"/>
            <a:ext cx="4267200" cy="3472891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b="1" i="1" dirty="0" smtClean="0">
              <a:solidFill>
                <a:srgbClr val="002060"/>
              </a:solidFill>
            </a:endParaRPr>
          </a:p>
          <a:p>
            <a:pPr algn="ctr"/>
            <a:endParaRPr lang="ru-RU" sz="2000" b="1" i="1" dirty="0">
              <a:solidFill>
                <a:srgbClr val="002060"/>
              </a:solidFill>
            </a:endParaRPr>
          </a:p>
          <a:p>
            <a:pPr algn="ctr"/>
            <a:r>
              <a:rPr lang="en-US" sz="2000" b="1" i="1" dirty="0" err="1" smtClean="0">
                <a:solidFill>
                  <a:srgbClr val="002060"/>
                </a:solidFill>
              </a:rPr>
              <a:t>Запорозька</a:t>
            </a:r>
            <a:r>
              <a:rPr lang="en-US" sz="2000" b="1" i="1" dirty="0" smtClean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Січ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була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обведена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високими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валами</a:t>
            </a:r>
            <a:r>
              <a:rPr lang="en-US" sz="2000" b="1" i="1" dirty="0">
                <a:solidFill>
                  <a:srgbClr val="002060"/>
                </a:solidFill>
              </a:rPr>
              <a:t> з </a:t>
            </a:r>
            <a:r>
              <a:rPr lang="en-US" sz="2000" b="1" i="1" dirty="0" err="1">
                <a:solidFill>
                  <a:srgbClr val="002060"/>
                </a:solidFill>
              </a:rPr>
              <a:t>палісадом</a:t>
            </a:r>
            <a:r>
              <a:rPr lang="en-US" sz="2000" b="1" i="1" dirty="0">
                <a:solidFill>
                  <a:srgbClr val="002060"/>
                </a:solidFill>
              </a:rPr>
              <a:t> і </a:t>
            </a:r>
            <a:r>
              <a:rPr lang="en-US" sz="2000" b="1" i="1" dirty="0" err="1">
                <a:solidFill>
                  <a:srgbClr val="002060"/>
                </a:solidFill>
              </a:rPr>
              <a:t>зрубами</a:t>
            </a:r>
            <a:r>
              <a:rPr lang="en-US" sz="2000" b="1" i="1" dirty="0">
                <a:solidFill>
                  <a:srgbClr val="002060"/>
                </a:solidFill>
              </a:rPr>
              <a:t>, </a:t>
            </a:r>
            <a:r>
              <a:rPr lang="en-US" sz="2000" b="1" i="1" dirty="0" err="1">
                <a:solidFill>
                  <a:srgbClr val="002060"/>
                </a:solidFill>
              </a:rPr>
              <a:t>на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які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ставилися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гармати</a:t>
            </a:r>
            <a:r>
              <a:rPr lang="en-US" sz="2000" b="1" i="1" dirty="0">
                <a:solidFill>
                  <a:srgbClr val="002060"/>
                </a:solidFill>
              </a:rPr>
              <a:t>. </a:t>
            </a:r>
            <a:r>
              <a:rPr lang="en-US" sz="2000" b="1" i="1" dirty="0" err="1">
                <a:solidFill>
                  <a:srgbClr val="002060"/>
                </a:solidFill>
              </a:rPr>
              <a:t>Між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валами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була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широка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площа</a:t>
            </a:r>
            <a:r>
              <a:rPr lang="en-US" sz="2000" b="1" i="1" dirty="0">
                <a:solidFill>
                  <a:srgbClr val="002060"/>
                </a:solidFill>
              </a:rPr>
              <a:t>, </a:t>
            </a:r>
            <a:r>
              <a:rPr lang="en-US" sz="2000" b="1" i="1" dirty="0" err="1">
                <a:solidFill>
                  <a:srgbClr val="002060"/>
                </a:solidFill>
              </a:rPr>
              <a:t>на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краю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якої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стояли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курені</a:t>
            </a:r>
            <a:r>
              <a:rPr lang="en-US" sz="2000" b="1" i="1" dirty="0">
                <a:solidFill>
                  <a:srgbClr val="002060"/>
                </a:solidFill>
              </a:rPr>
              <a:t> — </a:t>
            </a:r>
            <a:r>
              <a:rPr lang="en-US" sz="2000" b="1" i="1" dirty="0" err="1">
                <a:solidFill>
                  <a:srgbClr val="002060"/>
                </a:solidFill>
              </a:rPr>
              <a:t>казарми</a:t>
            </a:r>
            <a:r>
              <a:rPr lang="en-US" sz="2000" b="1" i="1" dirty="0">
                <a:solidFill>
                  <a:srgbClr val="002060"/>
                </a:solidFill>
              </a:rPr>
              <a:t>, </a:t>
            </a:r>
            <a:r>
              <a:rPr lang="en-US" sz="2000" b="1" i="1" dirty="0" err="1">
                <a:solidFill>
                  <a:srgbClr val="002060"/>
                </a:solidFill>
              </a:rPr>
              <a:t>де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мешкали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запорожці</a:t>
            </a:r>
            <a:r>
              <a:rPr lang="en-US" sz="2000" b="1" i="1" dirty="0">
                <a:solidFill>
                  <a:srgbClr val="002060"/>
                </a:solidFill>
              </a:rPr>
              <a:t>. </a:t>
            </a:r>
            <a:r>
              <a:rPr lang="en-US" sz="2000" b="1" i="1" dirty="0" err="1" smtClean="0">
                <a:solidFill>
                  <a:srgbClr val="002060"/>
                </a:solidFill>
              </a:rPr>
              <a:t>На</a:t>
            </a:r>
            <a:r>
              <a:rPr lang="en-US" sz="2000" b="1" i="1" dirty="0" smtClean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площі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містилася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церква</a:t>
            </a:r>
            <a:r>
              <a:rPr lang="en-US" sz="2000" b="1" i="1" dirty="0">
                <a:solidFill>
                  <a:srgbClr val="002060"/>
                </a:solidFill>
              </a:rPr>
              <a:t>, </a:t>
            </a:r>
            <a:r>
              <a:rPr lang="en-US" sz="2000" b="1" i="1" dirty="0" err="1">
                <a:solidFill>
                  <a:srgbClr val="002060"/>
                </a:solidFill>
              </a:rPr>
              <a:t>будинки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старшини</a:t>
            </a:r>
            <a:r>
              <a:rPr lang="en-US" sz="2000" b="1" i="1" dirty="0">
                <a:solidFill>
                  <a:srgbClr val="002060"/>
                </a:solidFill>
              </a:rPr>
              <a:t>, </a:t>
            </a:r>
            <a:r>
              <a:rPr lang="en-US" sz="2000" b="1" i="1" dirty="0" err="1">
                <a:solidFill>
                  <a:srgbClr val="002060"/>
                </a:solidFill>
              </a:rPr>
              <a:t>школа</a:t>
            </a:r>
            <a:r>
              <a:rPr lang="en-US" sz="2000" b="1" i="1" dirty="0">
                <a:solidFill>
                  <a:srgbClr val="002060"/>
                </a:solidFill>
              </a:rPr>
              <a:t>, </a:t>
            </a:r>
            <a:r>
              <a:rPr lang="en-US" sz="2000" b="1" i="1" dirty="0" err="1">
                <a:solidFill>
                  <a:srgbClr val="002060"/>
                </a:solidFill>
              </a:rPr>
              <a:t>господарські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та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військові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споруди</a:t>
            </a:r>
            <a:endParaRPr lang="en-US" sz="2000" b="1" i="1" dirty="0">
              <a:solidFill>
                <a:srgbClr val="002060"/>
              </a:solidFill>
            </a:endParaRPr>
          </a:p>
          <a:p>
            <a:pPr algn="ctr"/>
            <a:endParaRPr lang="ru-RU" sz="4400" b="1" i="1" dirty="0">
              <a:solidFill>
                <a:srgbClr val="002060"/>
              </a:solidFill>
            </a:endParaRPr>
          </a:p>
        </p:txBody>
      </p:sp>
      <p:sp>
        <p:nvSpPr>
          <p:cNvPr id="23" name="Freeform 10"/>
          <p:cNvSpPr/>
          <p:nvPr/>
        </p:nvSpPr>
        <p:spPr>
          <a:xfrm>
            <a:off x="5830103" y="2194560"/>
            <a:ext cx="4426417" cy="4890403"/>
          </a:xfrm>
          <a:custGeom>
            <a:avLst/>
            <a:gdLst/>
            <a:ahLst/>
            <a:cxnLst/>
            <a:rect l="l" t="t" r="r" b="b"/>
            <a:pathLst>
              <a:path w="5172628" h="5172628">
                <a:moveTo>
                  <a:pt x="5172628" y="0"/>
                </a:moveTo>
                <a:lnTo>
                  <a:pt x="0" y="0"/>
                </a:lnTo>
                <a:lnTo>
                  <a:pt x="0" y="5172627"/>
                </a:lnTo>
                <a:lnTo>
                  <a:pt x="5172628" y="5172627"/>
                </a:lnTo>
                <a:lnTo>
                  <a:pt x="5172628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  <a:effectLst>
            <a:glow rad="127000">
              <a:schemeClr val="bg1"/>
            </a:glow>
          </a:effectLst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666" b="-1666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874073" y="846207"/>
            <a:ext cx="5454" cy="590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0"/>
              </a:lnSpc>
            </a:pPr>
            <a:endParaRPr/>
          </a:p>
        </p:txBody>
      </p:sp>
      <p:sp>
        <p:nvSpPr>
          <p:cNvPr id="6" name="Freeform 6"/>
          <p:cNvSpPr/>
          <p:nvPr/>
        </p:nvSpPr>
        <p:spPr>
          <a:xfrm>
            <a:off x="237400" y="4426064"/>
            <a:ext cx="3093171" cy="931818"/>
          </a:xfrm>
          <a:custGeom>
            <a:avLst/>
            <a:gdLst/>
            <a:ahLst/>
            <a:cxnLst/>
            <a:rect l="l" t="t" r="r" b="b"/>
            <a:pathLst>
              <a:path w="3093171" h="931818">
                <a:moveTo>
                  <a:pt x="0" y="0"/>
                </a:moveTo>
                <a:lnTo>
                  <a:pt x="3093171" y="0"/>
                </a:lnTo>
                <a:lnTo>
                  <a:pt x="3093171" y="931818"/>
                </a:lnTo>
                <a:lnTo>
                  <a:pt x="0" y="9318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20218">
            <a:off x="613318" y="2376051"/>
            <a:ext cx="2029507" cy="2425705"/>
          </a:xfrm>
          <a:custGeom>
            <a:avLst/>
            <a:gdLst/>
            <a:ahLst/>
            <a:cxnLst/>
            <a:rect l="l" t="t" r="r" b="b"/>
            <a:pathLst>
              <a:path w="2029507" h="2425705">
                <a:moveTo>
                  <a:pt x="0" y="0"/>
                </a:moveTo>
                <a:lnTo>
                  <a:pt x="2029507" y="0"/>
                </a:lnTo>
                <a:lnTo>
                  <a:pt x="2029507" y="2425705"/>
                </a:lnTo>
                <a:lnTo>
                  <a:pt x="0" y="24257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322885">
            <a:off x="2318943" y="3518190"/>
            <a:ext cx="2023255" cy="2377969"/>
          </a:xfrm>
          <a:custGeom>
            <a:avLst/>
            <a:gdLst/>
            <a:ahLst/>
            <a:cxnLst/>
            <a:rect l="l" t="t" r="r" b="b"/>
            <a:pathLst>
              <a:path w="2023255" h="2377969">
                <a:moveTo>
                  <a:pt x="0" y="0"/>
                </a:moveTo>
                <a:lnTo>
                  <a:pt x="2023256" y="0"/>
                </a:lnTo>
                <a:lnTo>
                  <a:pt x="2023256" y="2377969"/>
                </a:lnTo>
                <a:lnTo>
                  <a:pt x="0" y="23779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77926" y="3954994"/>
            <a:ext cx="2024524" cy="3360206"/>
          </a:xfrm>
          <a:custGeom>
            <a:avLst/>
            <a:gdLst/>
            <a:ahLst/>
            <a:cxnLst/>
            <a:rect l="l" t="t" r="r" b="b"/>
            <a:pathLst>
              <a:path w="2024524" h="3360206">
                <a:moveTo>
                  <a:pt x="2024524" y="0"/>
                </a:moveTo>
                <a:lnTo>
                  <a:pt x="0" y="0"/>
                </a:lnTo>
                <a:lnTo>
                  <a:pt x="0" y="3360206"/>
                </a:lnTo>
                <a:lnTo>
                  <a:pt x="2024524" y="3360206"/>
                </a:lnTo>
                <a:lnTo>
                  <a:pt x="202452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3"/>
          <p:cNvSpPr/>
          <p:nvPr/>
        </p:nvSpPr>
        <p:spPr>
          <a:xfrm>
            <a:off x="3505200" y="0"/>
            <a:ext cx="6046064" cy="1934740"/>
          </a:xfrm>
          <a:custGeom>
            <a:avLst/>
            <a:gdLst/>
            <a:ahLst/>
            <a:cxnLst/>
            <a:rect l="l" t="t" r="r" b="b"/>
            <a:pathLst>
              <a:path w="6046064" h="1934740">
                <a:moveTo>
                  <a:pt x="0" y="0"/>
                </a:moveTo>
                <a:lnTo>
                  <a:pt x="6046064" y="0"/>
                </a:lnTo>
                <a:lnTo>
                  <a:pt x="6046064" y="1934740"/>
                </a:lnTo>
                <a:lnTo>
                  <a:pt x="0" y="19347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TextBox 10"/>
          <p:cNvSpPr txBox="1"/>
          <p:nvPr/>
        </p:nvSpPr>
        <p:spPr>
          <a:xfrm>
            <a:off x="4470832" y="312575"/>
            <a:ext cx="4114800" cy="654795"/>
          </a:xfrm>
          <a:prstGeom prst="rect">
            <a:avLst/>
          </a:prstGeom>
          <a:effectLst>
            <a:glow rad="127000">
              <a:schemeClr val="tx1"/>
            </a:glow>
            <a:outerShdw blurRad="50800" dist="50800" dir="5400000" algn="ctr" rotWithShape="0">
              <a:schemeClr val="tx1"/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27"/>
              </a:lnSpc>
            </a:pPr>
            <a:r>
              <a:rPr lang="ru-RU" sz="4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Козацький</a:t>
            </a:r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</a:t>
            </a:r>
            <a:r>
              <a:rPr lang="ru-RU" sz="4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курінь</a:t>
            </a:r>
            <a:endParaRPr lang="en-US" sz="4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254000">
                  <a:schemeClr val="bg1"/>
                </a:glow>
              </a:effectLst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00400" y="1646405"/>
            <a:ext cx="5208176" cy="2330712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Козаки жили в куренях, </a:t>
            </a:r>
            <a:r>
              <a:rPr lang="ru-RU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які</a:t>
            </a:r>
            <a:r>
              <a:rPr lang="ru-RU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плели з </a:t>
            </a:r>
            <a:r>
              <a:rPr lang="ru-RU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хмизу</a:t>
            </a:r>
            <a:r>
              <a:rPr lang="ru-RU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й </a:t>
            </a:r>
            <a:r>
              <a:rPr lang="ru-RU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укривали</a:t>
            </a:r>
            <a:r>
              <a:rPr lang="ru-RU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кінськими</a:t>
            </a:r>
            <a:r>
              <a:rPr lang="ru-RU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шкурами. </a:t>
            </a:r>
            <a:r>
              <a:rPr lang="ru-RU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Їх</a:t>
            </a:r>
            <a:r>
              <a:rPr lang="ru-RU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завжди</a:t>
            </a:r>
            <a:r>
              <a:rPr lang="ru-RU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залишали</a:t>
            </a:r>
            <a:r>
              <a:rPr lang="ru-RU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відкритими</a:t>
            </a:r>
            <a:r>
              <a:rPr lang="ru-RU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ru-RU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щоб</a:t>
            </a:r>
            <a:r>
              <a:rPr lang="ru-RU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мандрівник</a:t>
            </a:r>
            <a:r>
              <a:rPr lang="ru-RU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чи</a:t>
            </a:r>
            <a:r>
              <a:rPr lang="ru-RU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просто перехожий </a:t>
            </a:r>
            <a:r>
              <a:rPr lang="ru-RU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міг</a:t>
            </a:r>
            <a:r>
              <a:rPr lang="ru-RU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зайти, </a:t>
            </a:r>
            <a:r>
              <a:rPr lang="ru-RU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поїсти</a:t>
            </a:r>
            <a:r>
              <a:rPr lang="ru-RU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і </a:t>
            </a:r>
            <a:r>
              <a:rPr lang="ru-RU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перепочити.Однак</a:t>
            </a:r>
            <a:r>
              <a:rPr lang="ru-RU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існувало</a:t>
            </a:r>
            <a:r>
              <a:rPr lang="ru-RU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суворе</a:t>
            </a:r>
            <a:r>
              <a:rPr lang="ru-RU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правило: з куреня </a:t>
            </a:r>
            <a:r>
              <a:rPr lang="ru-RU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нічого</a:t>
            </a:r>
            <a:r>
              <a:rPr lang="ru-RU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не </a:t>
            </a:r>
            <a:r>
              <a:rPr lang="ru-RU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можна</a:t>
            </a:r>
            <a:r>
              <a:rPr lang="ru-RU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було</a:t>
            </a:r>
            <a:r>
              <a:rPr lang="ru-RU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виносити</a:t>
            </a:r>
            <a:r>
              <a:rPr lang="ru-RU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, а </a:t>
            </a:r>
            <a:r>
              <a:rPr lang="ru-RU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порушників</a:t>
            </a:r>
            <a:r>
              <a:rPr lang="ru-RU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чекало</a:t>
            </a:r>
            <a:r>
              <a:rPr lang="ru-RU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покарання</a:t>
            </a:r>
            <a:r>
              <a:rPr lang="ru-RU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5" name="Freeform 5"/>
          <p:cNvSpPr/>
          <p:nvPr/>
        </p:nvSpPr>
        <p:spPr>
          <a:xfrm>
            <a:off x="6528232" y="3225392"/>
            <a:ext cx="3455888" cy="4089808"/>
          </a:xfrm>
          <a:custGeom>
            <a:avLst/>
            <a:gdLst/>
            <a:ahLst/>
            <a:cxnLst/>
            <a:rect l="l" t="t" r="r" b="b"/>
            <a:pathLst>
              <a:path w="3455888" h="4089808">
                <a:moveTo>
                  <a:pt x="0" y="0"/>
                </a:moveTo>
                <a:lnTo>
                  <a:pt x="3455888" y="0"/>
                </a:lnTo>
                <a:lnTo>
                  <a:pt x="3455888" y="4089808"/>
                </a:lnTo>
                <a:lnTo>
                  <a:pt x="0" y="40898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666" b="-1666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874073" y="846207"/>
            <a:ext cx="5454" cy="590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0"/>
              </a:lnSpc>
            </a:pPr>
            <a:endParaRPr/>
          </a:p>
        </p:txBody>
      </p:sp>
      <p:sp>
        <p:nvSpPr>
          <p:cNvPr id="6" name="Freeform 6"/>
          <p:cNvSpPr/>
          <p:nvPr/>
        </p:nvSpPr>
        <p:spPr>
          <a:xfrm>
            <a:off x="237400" y="4426064"/>
            <a:ext cx="3093171" cy="931818"/>
          </a:xfrm>
          <a:custGeom>
            <a:avLst/>
            <a:gdLst/>
            <a:ahLst/>
            <a:cxnLst/>
            <a:rect l="l" t="t" r="r" b="b"/>
            <a:pathLst>
              <a:path w="3093171" h="931818">
                <a:moveTo>
                  <a:pt x="0" y="0"/>
                </a:moveTo>
                <a:lnTo>
                  <a:pt x="3093171" y="0"/>
                </a:lnTo>
                <a:lnTo>
                  <a:pt x="3093171" y="931818"/>
                </a:lnTo>
                <a:lnTo>
                  <a:pt x="0" y="9318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20218">
            <a:off x="613318" y="2376051"/>
            <a:ext cx="2029507" cy="2425705"/>
          </a:xfrm>
          <a:custGeom>
            <a:avLst/>
            <a:gdLst/>
            <a:ahLst/>
            <a:cxnLst/>
            <a:rect l="l" t="t" r="r" b="b"/>
            <a:pathLst>
              <a:path w="2029507" h="2425705">
                <a:moveTo>
                  <a:pt x="0" y="0"/>
                </a:moveTo>
                <a:lnTo>
                  <a:pt x="2029507" y="0"/>
                </a:lnTo>
                <a:lnTo>
                  <a:pt x="2029507" y="2425705"/>
                </a:lnTo>
                <a:lnTo>
                  <a:pt x="0" y="24257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322885">
            <a:off x="2318943" y="3518190"/>
            <a:ext cx="2023255" cy="2377969"/>
          </a:xfrm>
          <a:custGeom>
            <a:avLst/>
            <a:gdLst/>
            <a:ahLst/>
            <a:cxnLst/>
            <a:rect l="l" t="t" r="r" b="b"/>
            <a:pathLst>
              <a:path w="2023255" h="2377969">
                <a:moveTo>
                  <a:pt x="0" y="0"/>
                </a:moveTo>
                <a:lnTo>
                  <a:pt x="2023256" y="0"/>
                </a:lnTo>
                <a:lnTo>
                  <a:pt x="2023256" y="2377969"/>
                </a:lnTo>
                <a:lnTo>
                  <a:pt x="0" y="23779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77926" y="3954994"/>
            <a:ext cx="2024524" cy="3360206"/>
          </a:xfrm>
          <a:custGeom>
            <a:avLst/>
            <a:gdLst/>
            <a:ahLst/>
            <a:cxnLst/>
            <a:rect l="l" t="t" r="r" b="b"/>
            <a:pathLst>
              <a:path w="2024524" h="3360206">
                <a:moveTo>
                  <a:pt x="2024524" y="0"/>
                </a:moveTo>
                <a:lnTo>
                  <a:pt x="0" y="0"/>
                </a:lnTo>
                <a:lnTo>
                  <a:pt x="0" y="3360206"/>
                </a:lnTo>
                <a:lnTo>
                  <a:pt x="2024524" y="3360206"/>
                </a:lnTo>
                <a:lnTo>
                  <a:pt x="202452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3"/>
          <p:cNvSpPr/>
          <p:nvPr/>
        </p:nvSpPr>
        <p:spPr>
          <a:xfrm>
            <a:off x="3505200" y="0"/>
            <a:ext cx="6046064" cy="1934740"/>
          </a:xfrm>
          <a:custGeom>
            <a:avLst/>
            <a:gdLst/>
            <a:ahLst/>
            <a:cxnLst/>
            <a:rect l="l" t="t" r="r" b="b"/>
            <a:pathLst>
              <a:path w="6046064" h="1934740">
                <a:moveTo>
                  <a:pt x="0" y="0"/>
                </a:moveTo>
                <a:lnTo>
                  <a:pt x="6046064" y="0"/>
                </a:lnTo>
                <a:lnTo>
                  <a:pt x="6046064" y="1934740"/>
                </a:lnTo>
                <a:lnTo>
                  <a:pt x="0" y="19347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TextBox 10"/>
          <p:cNvSpPr txBox="1"/>
          <p:nvPr/>
        </p:nvSpPr>
        <p:spPr>
          <a:xfrm>
            <a:off x="4470832" y="312575"/>
            <a:ext cx="4114800" cy="654795"/>
          </a:xfrm>
          <a:prstGeom prst="rect">
            <a:avLst/>
          </a:prstGeom>
          <a:effectLst>
            <a:glow rad="127000">
              <a:schemeClr val="tx1"/>
            </a:glow>
            <a:outerShdw blurRad="50800" dist="50800" dir="5400000" algn="ctr" rotWithShape="0">
              <a:schemeClr val="tx1"/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27"/>
              </a:lnSpc>
            </a:pPr>
            <a:r>
              <a:rPr lang="ru-RU" sz="4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Козацький</a:t>
            </a:r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</a:t>
            </a:r>
            <a:r>
              <a:rPr lang="ru-RU" sz="4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курінь</a:t>
            </a:r>
            <a:endParaRPr lang="en-US" sz="4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254000">
                  <a:schemeClr val="bg1"/>
                </a:glow>
              </a:effectLst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650332" y="1538262"/>
            <a:ext cx="3832229" cy="4252938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b="1" i="1" dirty="0" smtClean="0">
              <a:solidFill>
                <a:srgbClr val="002060"/>
              </a:solidFill>
            </a:endParaRPr>
          </a:p>
          <a:p>
            <a:pPr algn="ctr"/>
            <a:endParaRPr lang="ru-RU" b="1" i="1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У кожному </a:t>
            </a:r>
            <a:r>
              <a:rPr lang="ru-RU" b="1" i="1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курені</a:t>
            </a:r>
            <a:r>
              <a:rPr lang="ru-RU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стояла </a:t>
            </a:r>
            <a:r>
              <a:rPr lang="ru-RU" b="1" i="1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ікона</a:t>
            </a:r>
            <a:r>
              <a:rPr lang="ru-RU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– Покрова </a:t>
            </a:r>
            <a:r>
              <a:rPr lang="ru-RU" b="1" i="1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Пресвятої</a:t>
            </a:r>
            <a:r>
              <a:rPr lang="ru-RU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Богородиці</a:t>
            </a:r>
            <a:r>
              <a:rPr lang="ru-RU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ru-RU" b="1" i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З </a:t>
            </a:r>
            <a:r>
              <a:rPr lang="en-US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давніх-давен</a:t>
            </a:r>
            <a:r>
              <a:rPr lang="en-US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Богородиця</a:t>
            </a:r>
            <a:r>
              <a:rPr lang="en-US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була</a:t>
            </a:r>
            <a:r>
              <a:rPr lang="en-US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покровителькою</a:t>
            </a:r>
            <a:r>
              <a:rPr lang="en-US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українського</a:t>
            </a:r>
            <a:r>
              <a:rPr lang="en-US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козацтва</a:t>
            </a:r>
            <a:r>
              <a:rPr lang="en-US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й </a:t>
            </a:r>
            <a:r>
              <a:rPr lang="en-US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усіх</a:t>
            </a:r>
            <a:r>
              <a:rPr lang="en-US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українських</a:t>
            </a:r>
            <a:r>
              <a:rPr lang="en-US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збройних</a:t>
            </a:r>
            <a:r>
              <a:rPr lang="en-US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формувань</a:t>
            </a:r>
            <a:r>
              <a:rPr lang="en-US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en-US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Саме</a:t>
            </a:r>
            <a:r>
              <a:rPr lang="en-US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на</a:t>
            </a:r>
            <a:r>
              <a:rPr lang="en-US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свято</a:t>
            </a:r>
            <a:r>
              <a:rPr lang="en-US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Покрови</a:t>
            </a:r>
            <a:r>
              <a:rPr lang="en-US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в </a:t>
            </a:r>
            <a:r>
              <a:rPr lang="en-US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Україні</a:t>
            </a:r>
            <a:r>
              <a:rPr lang="en-US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відбувалася</a:t>
            </a:r>
            <a:r>
              <a:rPr lang="en-US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Велика</a:t>
            </a:r>
            <a:r>
              <a:rPr lang="en-US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рада</a:t>
            </a:r>
            <a:r>
              <a:rPr lang="en-US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на</a:t>
            </a:r>
            <a:r>
              <a:rPr lang="en-US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якій</a:t>
            </a:r>
            <a:r>
              <a:rPr lang="en-US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обирали</a:t>
            </a:r>
            <a:r>
              <a:rPr lang="en-US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гетьмана</a:t>
            </a:r>
            <a:r>
              <a:rPr lang="en-US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і </a:t>
            </a:r>
            <a:r>
              <a:rPr lang="en-US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визначали</a:t>
            </a:r>
            <a:r>
              <a:rPr lang="en-US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як</a:t>
            </a:r>
            <a:r>
              <a:rPr lang="en-US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козацтву</a:t>
            </a:r>
            <a:r>
              <a:rPr lang="en-US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жити</a:t>
            </a:r>
            <a:r>
              <a:rPr lang="en-US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далі</a:t>
            </a:r>
            <a:r>
              <a:rPr lang="en-US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 algn="ctr"/>
            <a:endParaRPr lang="ru-RU" sz="4800" b="1" i="1" dirty="0">
              <a:solidFill>
                <a:srgbClr val="002060"/>
              </a:solidFill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528232" y="3225392"/>
            <a:ext cx="3455888" cy="4089808"/>
          </a:xfrm>
          <a:custGeom>
            <a:avLst/>
            <a:gdLst/>
            <a:ahLst/>
            <a:cxnLst/>
            <a:rect l="l" t="t" r="r" b="b"/>
            <a:pathLst>
              <a:path w="3455888" h="4089808">
                <a:moveTo>
                  <a:pt x="0" y="0"/>
                </a:moveTo>
                <a:lnTo>
                  <a:pt x="3455888" y="0"/>
                </a:lnTo>
                <a:lnTo>
                  <a:pt x="3455888" y="4089808"/>
                </a:lnTo>
                <a:lnTo>
                  <a:pt x="0" y="40898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9419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400" y="698577"/>
            <a:ext cx="5334000" cy="6400800"/>
          </a:xfrm>
          <a:custGeom>
            <a:avLst/>
            <a:gdLst/>
            <a:ahLst/>
            <a:cxnLst/>
            <a:rect l="l" t="t" r="r" b="b"/>
            <a:pathLst>
              <a:path w="3502794" h="4245810">
                <a:moveTo>
                  <a:pt x="0" y="0"/>
                </a:moveTo>
                <a:lnTo>
                  <a:pt x="3502794" y="0"/>
                </a:lnTo>
                <a:lnTo>
                  <a:pt x="3502794" y="4245810"/>
                </a:lnTo>
                <a:lnTo>
                  <a:pt x="0" y="42458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Скругленный прямоугольник 3"/>
          <p:cNvSpPr/>
          <p:nvPr/>
        </p:nvSpPr>
        <p:spPr>
          <a:xfrm>
            <a:off x="4267200" y="228600"/>
            <a:ext cx="4441829" cy="4252938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err="1" smtClean="0">
                <a:solidFill>
                  <a:srgbClr val="002060"/>
                </a:solidFill>
              </a:rPr>
              <a:t>Цікаво</a:t>
            </a:r>
            <a:r>
              <a:rPr lang="ru-RU" sz="2800" b="1" i="1" dirty="0">
                <a:solidFill>
                  <a:srgbClr val="002060"/>
                </a:solidFill>
              </a:rPr>
              <a:t>, </a:t>
            </a:r>
            <a:r>
              <a:rPr lang="ru-RU" sz="2800" b="1" i="1" dirty="0" err="1" smtClean="0">
                <a:solidFill>
                  <a:srgbClr val="002060"/>
                </a:solidFill>
              </a:rPr>
              <a:t>що</a:t>
            </a:r>
            <a:r>
              <a:rPr lang="ru-RU" sz="2800" b="1" i="1" dirty="0" smtClean="0">
                <a:solidFill>
                  <a:srgbClr val="002060"/>
                </a:solidFill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</a:rPr>
              <a:t>козаки</a:t>
            </a:r>
            <a:r>
              <a:rPr lang="ru-RU" sz="2800" b="1" i="1" dirty="0" smtClean="0">
                <a:solidFill>
                  <a:srgbClr val="002060"/>
                </a:solidFill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</a:rPr>
              <a:t>завжди</a:t>
            </a:r>
            <a:r>
              <a:rPr lang="ru-RU" sz="2800" b="1" i="1" dirty="0">
                <a:solidFill>
                  <a:srgbClr val="002060"/>
                </a:solidFill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</a:rPr>
              <a:t>вирушали</a:t>
            </a:r>
            <a:r>
              <a:rPr lang="ru-RU" sz="2800" b="1" i="1" dirty="0">
                <a:solidFill>
                  <a:srgbClr val="002060"/>
                </a:solidFill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</a:rPr>
              <a:t>в </a:t>
            </a:r>
            <a:r>
              <a:rPr lang="ru-RU" sz="2800" b="1" i="1" dirty="0" err="1">
                <a:solidFill>
                  <a:srgbClr val="002060"/>
                </a:solidFill>
              </a:rPr>
              <a:t>похід</a:t>
            </a:r>
            <a:r>
              <a:rPr lang="ru-RU" sz="2800" b="1" i="1" dirty="0">
                <a:solidFill>
                  <a:srgbClr val="002060"/>
                </a:solidFill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</a:rPr>
              <a:t>тільки</a:t>
            </a:r>
            <a:r>
              <a:rPr lang="ru-RU" sz="2800" b="1" i="1" dirty="0">
                <a:solidFill>
                  <a:srgbClr val="002060"/>
                </a:solidFill>
              </a:rPr>
              <a:t> з </a:t>
            </a:r>
            <a:r>
              <a:rPr lang="ru-RU" sz="2800" b="1" i="1" dirty="0" err="1">
                <a:solidFill>
                  <a:srgbClr val="002060"/>
                </a:solidFill>
              </a:rPr>
              <a:t>правої</a:t>
            </a:r>
            <a:r>
              <a:rPr lang="ru-RU" sz="2800" b="1" i="1" dirty="0">
                <a:solidFill>
                  <a:srgbClr val="002060"/>
                </a:solidFill>
              </a:rPr>
              <a:t> ноги. Таким чином вони </a:t>
            </a:r>
            <a:r>
              <a:rPr lang="ru-RU" sz="2800" b="1" i="1" dirty="0" err="1">
                <a:solidFill>
                  <a:srgbClr val="002060"/>
                </a:solidFill>
              </a:rPr>
              <a:t>засвідчували</a:t>
            </a:r>
            <a:r>
              <a:rPr lang="ru-RU" sz="2800" b="1" i="1" dirty="0">
                <a:solidFill>
                  <a:srgbClr val="002060"/>
                </a:solidFill>
              </a:rPr>
              <a:t>, </a:t>
            </a:r>
            <a:r>
              <a:rPr lang="ru-RU" sz="2800" b="1" i="1" dirty="0" err="1">
                <a:solidFill>
                  <a:srgbClr val="002060"/>
                </a:solidFill>
              </a:rPr>
              <a:t>що</a:t>
            </a:r>
            <a:r>
              <a:rPr lang="ru-RU" sz="2800" b="1" i="1" dirty="0">
                <a:solidFill>
                  <a:srgbClr val="002060"/>
                </a:solidFill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</a:rPr>
              <a:t>йдуть</a:t>
            </a:r>
            <a:r>
              <a:rPr lang="ru-RU" sz="2800" b="1" i="1" dirty="0">
                <a:solidFill>
                  <a:srgbClr val="002060"/>
                </a:solidFill>
              </a:rPr>
              <a:t> на “</a:t>
            </a:r>
            <a:r>
              <a:rPr lang="ru-RU" sz="2800" b="1" i="1" dirty="0" err="1">
                <a:solidFill>
                  <a:srgbClr val="002060"/>
                </a:solidFill>
              </a:rPr>
              <a:t>правеє</a:t>
            </a:r>
            <a:r>
              <a:rPr lang="ru-RU" sz="2800" b="1" i="1" dirty="0">
                <a:solidFill>
                  <a:srgbClr val="002060"/>
                </a:solidFill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</a:rPr>
              <a:t>діло</a:t>
            </a:r>
            <a:r>
              <a:rPr lang="ru-RU" sz="2800" b="1" i="1" dirty="0">
                <a:solidFill>
                  <a:srgbClr val="002060"/>
                </a:solidFill>
              </a:rPr>
              <a:t>”. </a:t>
            </a:r>
            <a:r>
              <a:rPr lang="ru-RU" sz="2800" b="1" i="1" dirty="0" err="1">
                <a:solidFill>
                  <a:srgbClr val="002060"/>
                </a:solidFill>
              </a:rPr>
              <a:t>Кожен</a:t>
            </a:r>
            <a:r>
              <a:rPr lang="ru-RU" sz="2800" b="1" i="1" dirty="0">
                <a:solidFill>
                  <a:srgbClr val="002060"/>
                </a:solidFill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</a:rPr>
              <a:t>воїн</a:t>
            </a:r>
            <a:r>
              <a:rPr lang="ru-RU" sz="2800" b="1" i="1" dirty="0">
                <a:solidFill>
                  <a:srgbClr val="002060"/>
                </a:solidFill>
              </a:rPr>
              <a:t> брав з собою </a:t>
            </a:r>
            <a:r>
              <a:rPr lang="ru-RU" sz="2800" b="1" i="1" dirty="0" err="1">
                <a:solidFill>
                  <a:srgbClr val="002060"/>
                </a:solidFill>
              </a:rPr>
              <a:t>якісь</a:t>
            </a:r>
            <a:r>
              <a:rPr lang="ru-RU" sz="2800" b="1" i="1" dirty="0">
                <a:solidFill>
                  <a:srgbClr val="002060"/>
                </a:solidFill>
              </a:rPr>
              <a:t> обереги у </a:t>
            </a:r>
            <a:r>
              <a:rPr lang="ru-RU" sz="2800" b="1" i="1" dirty="0" err="1">
                <a:solidFill>
                  <a:srgbClr val="002060"/>
                </a:solidFill>
              </a:rPr>
              <a:t>бій</a:t>
            </a:r>
            <a:r>
              <a:rPr lang="ru-RU" sz="2800" b="1" i="1" dirty="0">
                <a:solidFill>
                  <a:srgbClr val="002060"/>
                </a:solidFill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666" b="-1666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872038" y="3086100"/>
            <a:ext cx="9525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endParaRPr/>
          </a:p>
        </p:txBody>
      </p:sp>
      <p:sp>
        <p:nvSpPr>
          <p:cNvPr id="6" name="Freeform 6"/>
          <p:cNvSpPr/>
          <p:nvPr/>
        </p:nvSpPr>
        <p:spPr>
          <a:xfrm flipH="1">
            <a:off x="6743711" y="0"/>
            <a:ext cx="3224343" cy="4509571"/>
          </a:xfrm>
          <a:custGeom>
            <a:avLst/>
            <a:gdLst/>
            <a:ahLst/>
            <a:cxnLst/>
            <a:rect l="l" t="t" r="r" b="b"/>
            <a:pathLst>
              <a:path w="3224343" h="4509571">
                <a:moveTo>
                  <a:pt x="3224344" y="0"/>
                </a:moveTo>
                <a:lnTo>
                  <a:pt x="0" y="0"/>
                </a:lnTo>
                <a:lnTo>
                  <a:pt x="0" y="4509571"/>
                </a:lnTo>
                <a:lnTo>
                  <a:pt x="3224344" y="4509571"/>
                </a:lnTo>
                <a:lnTo>
                  <a:pt x="322434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016113" y="5092915"/>
            <a:ext cx="3901440" cy="2360371"/>
          </a:xfrm>
          <a:custGeom>
            <a:avLst/>
            <a:gdLst/>
            <a:ahLst/>
            <a:cxnLst/>
            <a:rect l="l" t="t" r="r" b="b"/>
            <a:pathLst>
              <a:path w="3901440" h="2360371">
                <a:moveTo>
                  <a:pt x="0" y="0"/>
                </a:moveTo>
                <a:lnTo>
                  <a:pt x="3901440" y="0"/>
                </a:lnTo>
                <a:lnTo>
                  <a:pt x="3901440" y="2360371"/>
                </a:lnTo>
                <a:lnTo>
                  <a:pt x="0" y="23603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24785" y="2254785"/>
            <a:ext cx="3280415" cy="1567544"/>
          </a:xfrm>
          <a:custGeom>
            <a:avLst/>
            <a:gdLst/>
            <a:ahLst/>
            <a:cxnLst/>
            <a:rect l="l" t="t" r="r" b="b"/>
            <a:pathLst>
              <a:path w="3901440" h="2360371">
                <a:moveTo>
                  <a:pt x="0" y="0"/>
                </a:moveTo>
                <a:lnTo>
                  <a:pt x="3901440" y="0"/>
                </a:lnTo>
                <a:lnTo>
                  <a:pt x="3901440" y="2360372"/>
                </a:lnTo>
                <a:lnTo>
                  <a:pt x="0" y="23603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400290" y="5897545"/>
            <a:ext cx="3901440" cy="1453286"/>
          </a:xfrm>
          <a:custGeom>
            <a:avLst/>
            <a:gdLst/>
            <a:ahLst/>
            <a:cxnLst/>
            <a:rect l="l" t="t" r="r" b="b"/>
            <a:pathLst>
              <a:path w="3901440" h="1453286">
                <a:moveTo>
                  <a:pt x="0" y="0"/>
                </a:moveTo>
                <a:lnTo>
                  <a:pt x="3901440" y="0"/>
                </a:lnTo>
                <a:lnTo>
                  <a:pt x="3901440" y="1453287"/>
                </a:lnTo>
                <a:lnTo>
                  <a:pt x="0" y="14532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3164768"/>
            <a:ext cx="4351010" cy="4150432"/>
          </a:xfrm>
          <a:custGeom>
            <a:avLst/>
            <a:gdLst/>
            <a:ahLst/>
            <a:cxnLst/>
            <a:rect l="l" t="t" r="r" b="b"/>
            <a:pathLst>
              <a:path w="4351010" h="4150432">
                <a:moveTo>
                  <a:pt x="0" y="0"/>
                </a:moveTo>
                <a:lnTo>
                  <a:pt x="4351010" y="0"/>
                </a:lnTo>
                <a:lnTo>
                  <a:pt x="4351010" y="4150432"/>
                </a:lnTo>
                <a:lnTo>
                  <a:pt x="0" y="41504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Скругленный прямоугольник 10"/>
          <p:cNvSpPr/>
          <p:nvPr/>
        </p:nvSpPr>
        <p:spPr>
          <a:xfrm>
            <a:off x="2301256" y="214829"/>
            <a:ext cx="4442455" cy="3899971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rgbClr val="002060"/>
                </a:solidFill>
              </a:rPr>
              <a:t>Козацькому</a:t>
            </a:r>
            <a:r>
              <a:rPr lang="ru-RU" b="1" dirty="0">
                <a:solidFill>
                  <a:srgbClr val="002060"/>
                </a:solidFill>
              </a:rPr>
              <a:t> роду нема переводу!</a:t>
            </a:r>
          </a:p>
          <a:p>
            <a:pPr algn="ctr"/>
            <a:r>
              <a:rPr lang="ru-RU" b="1" dirty="0" err="1">
                <a:solidFill>
                  <a:srgbClr val="002060"/>
                </a:solidFill>
              </a:rPr>
              <a:t>Славні</a:t>
            </a:r>
            <a:r>
              <a:rPr lang="ru-RU" b="1" dirty="0">
                <a:solidFill>
                  <a:srgbClr val="002060"/>
                </a:solidFill>
              </a:rPr>
              <a:t>, </a:t>
            </a:r>
            <a:r>
              <a:rPr lang="ru-RU" b="1" dirty="0" err="1">
                <a:solidFill>
                  <a:srgbClr val="002060"/>
                </a:solidFill>
              </a:rPr>
              <a:t>мужні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козаки</a:t>
            </a:r>
            <a:r>
              <a:rPr lang="ru-RU" b="1" dirty="0">
                <a:solidFill>
                  <a:srgbClr val="002060"/>
                </a:solidFill>
              </a:rPr>
              <a:t> - </a:t>
            </a:r>
          </a:p>
          <a:p>
            <a:pPr algn="ctr"/>
            <a:r>
              <a:rPr lang="ru-RU" b="1" dirty="0" err="1">
                <a:solidFill>
                  <a:srgbClr val="002060"/>
                </a:solidFill>
              </a:rPr>
              <a:t>Гордість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України</a:t>
            </a:r>
            <a:r>
              <a:rPr lang="ru-RU" b="1" dirty="0">
                <a:solidFill>
                  <a:srgbClr val="002060"/>
                </a:solidFill>
              </a:rPr>
              <a:t> на </a:t>
            </a:r>
            <a:r>
              <a:rPr lang="ru-RU" b="1" dirty="0" err="1">
                <a:solidFill>
                  <a:srgbClr val="002060"/>
                </a:solidFill>
              </a:rPr>
              <a:t>усі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віки</a:t>
            </a:r>
            <a:r>
              <a:rPr lang="ru-RU" b="1" dirty="0">
                <a:solidFill>
                  <a:srgbClr val="002060"/>
                </a:solidFill>
              </a:rPr>
              <a:t>!</a:t>
            </a:r>
          </a:p>
          <a:p>
            <a:pPr algn="ctr"/>
            <a:r>
              <a:rPr lang="ru-RU" b="1" dirty="0" err="1">
                <a:solidFill>
                  <a:srgbClr val="002060"/>
                </a:solidFill>
              </a:rPr>
              <a:t>Батьківщину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захищали</a:t>
            </a:r>
            <a:r>
              <a:rPr lang="ru-RU" b="1" dirty="0" smtClean="0">
                <a:solidFill>
                  <a:srgbClr val="002060"/>
                </a:solidFill>
              </a:rPr>
              <a:t>,</a:t>
            </a:r>
            <a:endParaRPr lang="en-US" b="1" dirty="0" smtClean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Ворогів</a:t>
            </a:r>
            <a:r>
              <a:rPr lang="ru-RU" b="1" dirty="0" smtClean="0">
                <a:solidFill>
                  <a:srgbClr val="002060"/>
                </a:solidFill>
              </a:rPr>
              <a:t>  </a:t>
            </a:r>
            <a:r>
              <a:rPr lang="ru-RU" b="1" dirty="0" err="1">
                <a:solidFill>
                  <a:srgbClr val="002060"/>
                </a:solidFill>
              </a:rPr>
              <a:t>всіх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відганяли</a:t>
            </a:r>
            <a:r>
              <a:rPr lang="ru-RU" b="1" dirty="0">
                <a:solidFill>
                  <a:srgbClr val="002060"/>
                </a:solidFill>
              </a:rPr>
              <a:t>,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А </a:t>
            </a:r>
            <a:r>
              <a:rPr lang="ru-RU" b="1" dirty="0" err="1">
                <a:solidFill>
                  <a:srgbClr val="002060"/>
                </a:solidFill>
              </a:rPr>
              <a:t>сьогодні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Збройні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Сили</a:t>
            </a:r>
            <a:r>
              <a:rPr lang="ru-RU" b="1" dirty="0">
                <a:solidFill>
                  <a:srgbClr val="002060"/>
                </a:solidFill>
              </a:rPr>
              <a:t> - </a:t>
            </a:r>
          </a:p>
          <a:p>
            <a:pPr algn="ctr"/>
            <a:r>
              <a:rPr lang="ru-RU" b="1" dirty="0" err="1">
                <a:solidFill>
                  <a:srgbClr val="002060"/>
                </a:solidFill>
              </a:rPr>
              <a:t>Це</a:t>
            </a:r>
            <a:r>
              <a:rPr lang="ru-RU" b="1" dirty="0">
                <a:solidFill>
                  <a:srgbClr val="002060"/>
                </a:solidFill>
              </a:rPr>
              <a:t> слава, </a:t>
            </a:r>
            <a:r>
              <a:rPr lang="ru-RU" b="1" dirty="0" err="1">
                <a:solidFill>
                  <a:srgbClr val="002060"/>
                </a:solidFill>
              </a:rPr>
              <a:t>гордість</a:t>
            </a:r>
            <a:r>
              <a:rPr lang="ru-RU" b="1" dirty="0">
                <a:solidFill>
                  <a:srgbClr val="002060"/>
                </a:solidFill>
              </a:rPr>
              <a:t> й </a:t>
            </a:r>
            <a:r>
              <a:rPr lang="ru-RU" b="1" dirty="0" err="1">
                <a:solidFill>
                  <a:srgbClr val="002060"/>
                </a:solidFill>
              </a:rPr>
              <a:t>міць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країни</a:t>
            </a:r>
            <a:r>
              <a:rPr lang="ru-RU" b="1" dirty="0">
                <a:solidFill>
                  <a:srgbClr val="002060"/>
                </a:solidFill>
              </a:rPr>
              <a:t>!</a:t>
            </a:r>
          </a:p>
          <a:p>
            <a:pPr algn="ctr"/>
            <a:r>
              <a:rPr lang="ru-RU" b="1" dirty="0" err="1">
                <a:solidFill>
                  <a:srgbClr val="002060"/>
                </a:solidFill>
              </a:rPr>
              <a:t>Захищають</a:t>
            </a:r>
            <a:r>
              <a:rPr lang="ru-RU" b="1" dirty="0">
                <a:solidFill>
                  <a:srgbClr val="002060"/>
                </a:solidFill>
              </a:rPr>
              <a:t> мир, свободу,</a:t>
            </a:r>
          </a:p>
          <a:p>
            <a:pPr algn="ctr"/>
            <a:r>
              <a:rPr lang="ru-RU" b="1" dirty="0" err="1">
                <a:solidFill>
                  <a:srgbClr val="002060"/>
                </a:solidFill>
              </a:rPr>
              <a:t>Служать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рідному</a:t>
            </a:r>
            <a:r>
              <a:rPr lang="ru-RU" b="1" dirty="0">
                <a:solidFill>
                  <a:srgbClr val="002060"/>
                </a:solidFill>
              </a:rPr>
              <a:t> народу.</a:t>
            </a:r>
          </a:p>
          <a:p>
            <a:pPr algn="ctr"/>
            <a:r>
              <a:rPr lang="ru-RU" b="1" dirty="0" err="1">
                <a:solidFill>
                  <a:srgbClr val="002060"/>
                </a:solidFill>
              </a:rPr>
              <a:t>Воістину</a:t>
            </a:r>
            <a:r>
              <a:rPr lang="ru-RU" b="1" dirty="0">
                <a:solidFill>
                  <a:srgbClr val="002060"/>
                </a:solidFill>
              </a:rPr>
              <a:t> - </a:t>
            </a:r>
            <a:r>
              <a:rPr lang="ru-RU" b="1" dirty="0" err="1">
                <a:solidFill>
                  <a:srgbClr val="002060"/>
                </a:solidFill>
              </a:rPr>
              <a:t>це</a:t>
            </a:r>
            <a:r>
              <a:rPr lang="ru-RU" b="1" dirty="0">
                <a:solidFill>
                  <a:srgbClr val="002060"/>
                </a:solidFill>
              </a:rPr>
              <a:t> так! В </a:t>
            </a:r>
            <a:r>
              <a:rPr lang="ru-RU" b="1" dirty="0" err="1">
                <a:solidFill>
                  <a:srgbClr val="002060"/>
                </a:solidFill>
              </a:rPr>
              <a:t>усі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віки</a:t>
            </a:r>
            <a:r>
              <a:rPr lang="ru-RU" b="1" dirty="0">
                <a:solidFill>
                  <a:srgbClr val="002060"/>
                </a:solidFill>
              </a:rPr>
              <a:t>,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В </a:t>
            </a:r>
            <a:r>
              <a:rPr lang="ru-RU" b="1" dirty="0" err="1">
                <a:solidFill>
                  <a:srgbClr val="002060"/>
                </a:solidFill>
              </a:rPr>
              <a:t>усі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часи</a:t>
            </a:r>
            <a:r>
              <a:rPr lang="ru-RU" b="1" dirty="0">
                <a:solidFill>
                  <a:srgbClr val="002060"/>
                </a:solidFill>
              </a:rPr>
              <a:t> , з початку </a:t>
            </a:r>
            <a:r>
              <a:rPr lang="ru-RU" b="1" dirty="0" err="1" smtClean="0">
                <a:solidFill>
                  <a:srgbClr val="002060"/>
                </a:solidFill>
              </a:rPr>
              <a:t>світу-сонця</a:t>
            </a:r>
            <a:endParaRPr lang="ru-RU" b="1" dirty="0">
              <a:solidFill>
                <a:srgbClr val="002060"/>
              </a:solidFill>
            </a:endParaRPr>
          </a:p>
          <a:p>
            <a:pPr algn="ctr"/>
            <a:r>
              <a:rPr lang="ru-RU" b="1" dirty="0" err="1">
                <a:solidFill>
                  <a:srgbClr val="002060"/>
                </a:solidFill>
              </a:rPr>
              <a:t>Попереду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ішли</a:t>
            </a:r>
            <a:r>
              <a:rPr lang="ru-RU" b="1" dirty="0">
                <a:solidFill>
                  <a:srgbClr val="002060"/>
                </a:solidFill>
              </a:rPr>
              <a:t> вони - </a:t>
            </a:r>
          </a:p>
          <a:p>
            <a:pPr algn="ctr"/>
            <a:r>
              <a:rPr lang="ru-RU" b="1" dirty="0" err="1">
                <a:solidFill>
                  <a:srgbClr val="002060"/>
                </a:solidFill>
              </a:rPr>
              <a:t>Захисники</a:t>
            </a:r>
            <a:r>
              <a:rPr lang="ru-RU" b="1" dirty="0">
                <a:solidFill>
                  <a:srgbClr val="002060"/>
                </a:solidFill>
              </a:rPr>
              <a:t>, </a:t>
            </a:r>
            <a:r>
              <a:rPr lang="ru-RU" b="1" dirty="0" err="1">
                <a:solidFill>
                  <a:srgbClr val="002060"/>
                </a:solidFill>
              </a:rPr>
              <a:t>відважні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оборонці</a:t>
            </a:r>
            <a:r>
              <a:rPr lang="ru-RU" b="1" dirty="0">
                <a:solidFill>
                  <a:srgbClr val="002060"/>
                </a:solidFill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895600" y="914400"/>
            <a:ext cx="4267200" cy="5084010"/>
          </a:xfrm>
          <a:custGeom>
            <a:avLst/>
            <a:gdLst/>
            <a:ahLst/>
            <a:cxnLst/>
            <a:rect l="l" t="t" r="r" b="b"/>
            <a:pathLst>
              <a:path w="3502794" h="4245810">
                <a:moveTo>
                  <a:pt x="0" y="0"/>
                </a:moveTo>
                <a:lnTo>
                  <a:pt x="3502794" y="0"/>
                </a:lnTo>
                <a:lnTo>
                  <a:pt x="3502794" y="4245810"/>
                </a:lnTo>
                <a:lnTo>
                  <a:pt x="0" y="42458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Скругленный прямоугольник 3"/>
          <p:cNvSpPr/>
          <p:nvPr/>
        </p:nvSpPr>
        <p:spPr>
          <a:xfrm>
            <a:off x="490828" y="2819400"/>
            <a:ext cx="3048000" cy="83820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i="1" dirty="0" err="1" smtClean="0">
                <a:solidFill>
                  <a:srgbClr val="002060"/>
                </a:solidFill>
              </a:rPr>
              <a:t>икшнру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019800" y="1291712"/>
            <a:ext cx="3048000" cy="83820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i="1" dirty="0" err="1" smtClean="0">
                <a:solidFill>
                  <a:srgbClr val="002060"/>
                </a:solidFill>
              </a:rPr>
              <a:t>тсхре</a:t>
            </a:r>
            <a:endParaRPr lang="ru-RU" sz="4000" b="1" i="1" dirty="0">
              <a:solidFill>
                <a:srgbClr val="00206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57200" y="4714934"/>
            <a:ext cx="3048000" cy="83820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i="1" dirty="0" err="1" smtClean="0">
                <a:solidFill>
                  <a:srgbClr val="002060"/>
                </a:solidFill>
              </a:rPr>
              <a:t>ткахус</a:t>
            </a:r>
            <a:endParaRPr lang="ru-RU" sz="4000" b="1" i="1" dirty="0">
              <a:solidFill>
                <a:srgbClr val="00206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454877" y="3037305"/>
            <a:ext cx="3048000" cy="83820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i="1" dirty="0" err="1" smtClean="0">
                <a:solidFill>
                  <a:srgbClr val="002060"/>
                </a:solidFill>
              </a:rPr>
              <a:t>млязе</a:t>
            </a:r>
            <a:endParaRPr lang="ru-RU" sz="4000" b="1" i="1" dirty="0">
              <a:solidFill>
                <a:srgbClr val="002060"/>
              </a:solidFill>
            </a:endParaRPr>
          </a:p>
        </p:txBody>
      </p:sp>
      <p:sp>
        <p:nvSpPr>
          <p:cNvPr id="8" name="Овальная выноска 7"/>
          <p:cNvSpPr/>
          <p:nvPr/>
        </p:nvSpPr>
        <p:spPr>
          <a:xfrm>
            <a:off x="899652" y="171450"/>
            <a:ext cx="3048000" cy="1181100"/>
          </a:xfrm>
          <a:prstGeom prst="wedgeEllipseCallout">
            <a:avLst>
              <a:gd name="adj1" fmla="val 60941"/>
              <a:gd name="adj2" fmla="val 88779"/>
            </a:avLst>
          </a:prstGeom>
          <a:solidFill>
            <a:schemeClr val="bg1">
              <a:alpha val="87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Хм… </a:t>
            </a:r>
            <a:r>
              <a:rPr lang="ru-RU" sz="2800" b="1" i="1" dirty="0" err="1" smtClean="0">
                <a:solidFill>
                  <a:srgbClr val="002060"/>
                </a:solidFill>
              </a:rPr>
              <a:t>Що</a:t>
            </a:r>
            <a:r>
              <a:rPr lang="ru-RU" sz="2800" b="1" i="1" dirty="0" smtClean="0">
                <a:solidFill>
                  <a:srgbClr val="002060"/>
                </a:solidFill>
              </a:rPr>
              <a:t> ж </a:t>
            </a:r>
            <a:r>
              <a:rPr lang="ru-RU" sz="2800" b="1" i="1" dirty="0" err="1" smtClean="0">
                <a:solidFill>
                  <a:srgbClr val="002060"/>
                </a:solidFill>
              </a:rPr>
              <a:t>мені</a:t>
            </a:r>
            <a:r>
              <a:rPr lang="ru-RU" sz="2800" b="1" i="1" dirty="0" smtClean="0">
                <a:solidFill>
                  <a:srgbClr val="002060"/>
                </a:solidFill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</a:rPr>
              <a:t>взяти</a:t>
            </a:r>
            <a:r>
              <a:rPr lang="ru-RU" sz="2800" b="1" i="1" dirty="0" smtClean="0">
                <a:solidFill>
                  <a:srgbClr val="002060"/>
                </a:solidFill>
              </a:rPr>
              <a:t>?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sp>
        <p:nvSpPr>
          <p:cNvPr id="9" name="AutoShape 6" descr="бурый грунт, почва, куча грязи, Разное, Прочее, Рок png | PNGW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95766" y="2803789"/>
            <a:ext cx="3048000" cy="83820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рушник</a:t>
            </a:r>
            <a:endParaRPr lang="ru-RU" sz="4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Український рушник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7500" l="8000" r="97333">
                        <a14:foregroundMark x1="9778" y1="75333" x2="15778" y2="71000"/>
                        <a14:foregroundMark x1="85444" y1="68333" x2="90000" y2="7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1467">
            <a:off x="735602" y="1470021"/>
            <a:ext cx="2675944" cy="178396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457200" y="4714934"/>
            <a:ext cx="3048000" cy="83820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хустка</a:t>
            </a:r>
            <a:endParaRPr lang="ru-RU" sz="4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73461">
            <a:off x="2382409" y="3655586"/>
            <a:ext cx="1809490" cy="180949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6019800" y="1291712"/>
            <a:ext cx="3048000" cy="83820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хрест</a:t>
            </a:r>
            <a:endParaRPr lang="ru-RU" sz="4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538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602" y="669727"/>
            <a:ext cx="1692275" cy="1692275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6494206" y="3002880"/>
            <a:ext cx="3048000" cy="83820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земля</a:t>
            </a:r>
            <a:endParaRPr lang="ru-RU" sz="4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0249">
            <a:off x="6454878" y="2589338"/>
            <a:ext cx="1258808" cy="82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4476699" y="5553134"/>
            <a:ext cx="4999139" cy="1457266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Найпоширеніші</a:t>
            </a: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обереги – </a:t>
            </a:r>
            <a:r>
              <a:rPr lang="ru-RU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хустка</a:t>
            </a:r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вишитий</a:t>
            </a:r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рушник, </a:t>
            </a:r>
            <a:r>
              <a:rPr lang="ru-RU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хрест</a:t>
            </a:r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</a:t>
            </a:r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жменька</a:t>
            </a:r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рідної</a:t>
            </a:r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землі</a:t>
            </a:r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на </a:t>
            </a:r>
            <a:r>
              <a:rPr lang="ru-RU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випадок</a:t>
            </a:r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якщо</a:t>
            </a:r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доведеться</a:t>
            </a:r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вмерти</a:t>
            </a:r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чужині</a:t>
            </a: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017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299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28600" y="228600"/>
            <a:ext cx="3832229" cy="251460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У </a:t>
            </a:r>
            <a:r>
              <a:rPr lang="ru-RU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морські</a:t>
            </a:r>
            <a:r>
              <a:rPr lang="ru-RU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походи </a:t>
            </a:r>
            <a:r>
              <a:rPr lang="ru-RU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козаки</a:t>
            </a:r>
            <a:r>
              <a:rPr lang="ru-RU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вирушали</a:t>
            </a:r>
            <a:r>
              <a:rPr lang="ru-RU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на великих </a:t>
            </a:r>
            <a:r>
              <a:rPr lang="ru-RU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човнах</a:t>
            </a:r>
            <a:r>
              <a:rPr lang="ru-RU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– чайках. В один </a:t>
            </a:r>
            <a:r>
              <a:rPr lang="ru-RU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човен</a:t>
            </a:r>
            <a:r>
              <a:rPr lang="ru-RU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поміщалось</a:t>
            </a:r>
            <a:r>
              <a:rPr lang="ru-RU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від</a:t>
            </a:r>
            <a:r>
              <a:rPr lang="ru-RU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50 до 70 </a:t>
            </a:r>
            <a:r>
              <a:rPr lang="ru-RU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осіб</a:t>
            </a:r>
            <a:r>
              <a:rPr lang="ru-RU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ru-RU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Козацький</a:t>
            </a:r>
            <a:r>
              <a:rPr lang="ru-RU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флот </a:t>
            </a:r>
            <a:r>
              <a:rPr lang="ru-RU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налічував</a:t>
            </a:r>
            <a:r>
              <a:rPr lang="ru-RU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до 300 </a:t>
            </a:r>
            <a:r>
              <a:rPr lang="ru-RU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чайок</a:t>
            </a:r>
            <a:r>
              <a:rPr lang="ru-RU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. Для </a:t>
            </a:r>
            <a:r>
              <a:rPr lang="ru-RU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морських</a:t>
            </a:r>
            <a:r>
              <a:rPr lang="ru-RU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походів</a:t>
            </a:r>
            <a:r>
              <a:rPr lang="ru-RU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обирали </a:t>
            </a:r>
            <a:r>
              <a:rPr lang="ru-RU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найтемніші</a:t>
            </a:r>
            <a:r>
              <a:rPr lang="ru-RU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ночі</a:t>
            </a:r>
            <a:r>
              <a:rPr lang="ru-RU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112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05200" y="0"/>
            <a:ext cx="6046064" cy="1934740"/>
          </a:xfrm>
          <a:custGeom>
            <a:avLst/>
            <a:gdLst/>
            <a:ahLst/>
            <a:cxnLst/>
            <a:rect l="l" t="t" r="r" b="b"/>
            <a:pathLst>
              <a:path w="6046064" h="1934740">
                <a:moveTo>
                  <a:pt x="0" y="0"/>
                </a:moveTo>
                <a:lnTo>
                  <a:pt x="6046064" y="0"/>
                </a:lnTo>
                <a:lnTo>
                  <a:pt x="6046064" y="1934740"/>
                </a:lnTo>
                <a:lnTo>
                  <a:pt x="0" y="19347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3"/>
          <p:cNvSpPr txBox="1"/>
          <p:nvPr/>
        </p:nvSpPr>
        <p:spPr>
          <a:xfrm>
            <a:off x="4470832" y="0"/>
            <a:ext cx="4114800" cy="1107996"/>
          </a:xfrm>
          <a:prstGeom prst="rect">
            <a:avLst/>
          </a:prstGeom>
          <a:effectLst>
            <a:glow rad="127000">
              <a:schemeClr val="tx1"/>
            </a:glow>
            <a:outerShdw blurRad="50800" dist="50800" dir="5400000" algn="ctr" rotWithShape="0">
              <a:schemeClr val="tx1"/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Відпочинок</a:t>
            </a:r>
            <a:endParaRPr lang="ru-RU" sz="36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254000">
                  <a:schemeClr val="bg1"/>
                </a:glow>
              </a:effectLst>
            </a:endParaRPr>
          </a:p>
          <a:p>
            <a:pPr algn="ctr"/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</a:t>
            </a:r>
            <a:r>
              <a:rPr lang="ru-RU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козаків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254000">
                  <a:schemeClr val="bg1"/>
                </a:glow>
              </a:effectLst>
            </a:endParaRPr>
          </a:p>
        </p:txBody>
      </p:sp>
      <p:sp>
        <p:nvSpPr>
          <p:cNvPr id="5" name="Freeform 2"/>
          <p:cNvSpPr/>
          <p:nvPr/>
        </p:nvSpPr>
        <p:spPr>
          <a:xfrm>
            <a:off x="46316" y="553998"/>
            <a:ext cx="6172200" cy="4740378"/>
          </a:xfrm>
          <a:custGeom>
            <a:avLst/>
            <a:gdLst/>
            <a:ahLst/>
            <a:cxnLst/>
            <a:rect l="l" t="t" r="r" b="b"/>
            <a:pathLst>
              <a:path w="3901440" h="2779776">
                <a:moveTo>
                  <a:pt x="0" y="0"/>
                </a:moveTo>
                <a:lnTo>
                  <a:pt x="3901440" y="0"/>
                </a:lnTo>
                <a:lnTo>
                  <a:pt x="3901440" y="2779776"/>
                </a:lnTo>
                <a:lnTo>
                  <a:pt x="0" y="27797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Скругленный прямоугольник 5"/>
          <p:cNvSpPr/>
          <p:nvPr/>
        </p:nvSpPr>
        <p:spPr>
          <a:xfrm>
            <a:off x="100006" y="4800600"/>
            <a:ext cx="5614994" cy="2330712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Козаки </a:t>
            </a:r>
            <a:r>
              <a:rPr lang="ru-RU" sz="2000" b="1" i="1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полюбляли</a:t>
            </a:r>
            <a:r>
              <a:rPr lang="ru-RU" sz="2000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культурний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відпочинок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Улюбленими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розвагами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були</a:t>
            </a:r>
            <a:r>
              <a:rPr lang="ru-RU" sz="2000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пісні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і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танці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гра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на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різних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музичних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інструментах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і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показові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бої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, в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яких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перемагали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найвитриваліші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найспритніші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та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найсильніші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. </a:t>
            </a:r>
            <a:endParaRPr lang="ru-RU" sz="2000" b="1" i="1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528232" y="2057400"/>
            <a:ext cx="3023031" cy="4921512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Цікаво</a:t>
            </a:r>
            <a:r>
              <a:rPr lang="ru-RU" sz="2000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ru-RU" sz="2000" b="1" i="1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що</a:t>
            </a:r>
            <a:r>
              <a:rPr lang="ru-RU" sz="2000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танець</a:t>
            </a:r>
            <a:r>
              <a:rPr lang="ru-RU" sz="2000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гопак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нині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асоціюється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з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козаками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, але за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історичними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даними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у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ті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часи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це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було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бойове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мистецтво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.  </a:t>
            </a:r>
            <a:endParaRPr lang="ru-RU" sz="2000" b="1" i="1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Маленьких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хлопчиків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вчили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танцю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від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самого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дитинства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Ж</a:t>
            </a:r>
            <a:r>
              <a:rPr lang="ru-RU" sz="2000" b="1" i="1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інкам</a:t>
            </a:r>
            <a:r>
              <a:rPr lang="ru-RU" sz="2000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було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заборонено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відтворювати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гопак. </a:t>
            </a:r>
            <a:endParaRPr lang="ru-RU" sz="2000" b="1" i="1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16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05200" y="0"/>
            <a:ext cx="6046064" cy="1934740"/>
          </a:xfrm>
          <a:custGeom>
            <a:avLst/>
            <a:gdLst/>
            <a:ahLst/>
            <a:cxnLst/>
            <a:rect l="l" t="t" r="r" b="b"/>
            <a:pathLst>
              <a:path w="6046064" h="1934740">
                <a:moveTo>
                  <a:pt x="0" y="0"/>
                </a:moveTo>
                <a:lnTo>
                  <a:pt x="6046064" y="0"/>
                </a:lnTo>
                <a:lnTo>
                  <a:pt x="6046064" y="1934740"/>
                </a:lnTo>
                <a:lnTo>
                  <a:pt x="0" y="19347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3"/>
          <p:cNvSpPr txBox="1"/>
          <p:nvPr/>
        </p:nvSpPr>
        <p:spPr>
          <a:xfrm>
            <a:off x="4465916" y="247502"/>
            <a:ext cx="4114800" cy="738664"/>
          </a:xfrm>
          <a:prstGeom prst="rect">
            <a:avLst/>
          </a:prstGeom>
          <a:effectLst>
            <a:glow rad="127000">
              <a:schemeClr val="tx1"/>
            </a:glow>
            <a:outerShdw blurRad="50800" dist="50800" dir="5400000" algn="ctr" rotWithShape="0">
              <a:schemeClr val="tx1"/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8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Містика</a:t>
            </a:r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</a:t>
            </a:r>
            <a:endParaRPr lang="en-US" sz="48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254000">
                  <a:schemeClr val="bg1"/>
                </a:glo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145280" y="1934740"/>
            <a:ext cx="4267200" cy="385646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Існують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легенди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що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деякі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козаки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володіли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надзвичайними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вміннями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. Про них говорили,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що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їх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«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шабля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не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рубає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, куля не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влучає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вороже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око не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бачить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». Таких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козаків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називали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характерниками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.  Одним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із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найбільш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відомих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козаків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, про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надзвичайні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здібності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якого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говорять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і </a:t>
            </a:r>
            <a:r>
              <a:rPr lang="ru-RU" sz="20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досі</a:t>
            </a:r>
            <a:r>
              <a:rPr lang="ru-RU" sz="20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, є </a:t>
            </a:r>
            <a:r>
              <a:rPr lang="ru-RU" sz="2000" b="1" i="1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Іван</a:t>
            </a:r>
            <a:r>
              <a:rPr lang="ru-RU" sz="2000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Сірко</a:t>
            </a:r>
            <a:r>
              <a:rPr lang="ru-RU" sz="2000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3938" r="739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1" y="2590800"/>
            <a:ext cx="8967895" cy="5044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412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05200" y="0"/>
            <a:ext cx="6046064" cy="1934740"/>
          </a:xfrm>
          <a:custGeom>
            <a:avLst/>
            <a:gdLst/>
            <a:ahLst/>
            <a:cxnLst/>
            <a:rect l="l" t="t" r="r" b="b"/>
            <a:pathLst>
              <a:path w="6046064" h="1934740">
                <a:moveTo>
                  <a:pt x="0" y="0"/>
                </a:moveTo>
                <a:lnTo>
                  <a:pt x="6046064" y="0"/>
                </a:lnTo>
                <a:lnTo>
                  <a:pt x="6046064" y="1934740"/>
                </a:lnTo>
                <a:lnTo>
                  <a:pt x="0" y="19347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TextBox 3"/>
          <p:cNvSpPr txBox="1"/>
          <p:nvPr/>
        </p:nvSpPr>
        <p:spPr>
          <a:xfrm>
            <a:off x="4465916" y="247502"/>
            <a:ext cx="4114800" cy="738664"/>
          </a:xfrm>
          <a:prstGeom prst="rect">
            <a:avLst/>
          </a:prstGeom>
          <a:effectLst>
            <a:glow rad="127000">
              <a:schemeClr val="tx1"/>
            </a:glow>
            <a:outerShdw blurRad="50800" dist="50800" dir="5400000" algn="ctr" rotWithShape="0">
              <a:schemeClr val="tx1"/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8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Що</a:t>
            </a:r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</a:t>
            </a:r>
            <a:r>
              <a:rPr lang="ru-RU" sz="48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їли</a:t>
            </a:r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</a:t>
            </a:r>
            <a:r>
              <a:rPr lang="ru-RU" sz="48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козаки</a:t>
            </a:r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?</a:t>
            </a:r>
            <a:endParaRPr lang="en-US" sz="48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254000">
                  <a:schemeClr val="bg1"/>
                </a:glow>
              </a:effectLst>
            </a:endParaRPr>
          </a:p>
        </p:txBody>
      </p:sp>
      <p:sp>
        <p:nvSpPr>
          <p:cNvPr id="8" name="Freeform 2"/>
          <p:cNvSpPr/>
          <p:nvPr/>
        </p:nvSpPr>
        <p:spPr>
          <a:xfrm>
            <a:off x="27038" y="1332270"/>
            <a:ext cx="4697362" cy="3773129"/>
          </a:xfrm>
          <a:custGeom>
            <a:avLst/>
            <a:gdLst/>
            <a:ahLst/>
            <a:cxnLst/>
            <a:rect l="l" t="t" r="r" b="b"/>
            <a:pathLst>
              <a:path w="3901440" h="2779776">
                <a:moveTo>
                  <a:pt x="0" y="0"/>
                </a:moveTo>
                <a:lnTo>
                  <a:pt x="3901440" y="0"/>
                </a:lnTo>
                <a:lnTo>
                  <a:pt x="3901440" y="2779776"/>
                </a:lnTo>
                <a:lnTo>
                  <a:pt x="0" y="27797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Скругленный прямоугольник 9"/>
          <p:cNvSpPr/>
          <p:nvPr/>
        </p:nvSpPr>
        <p:spPr>
          <a:xfrm>
            <a:off x="4465916" y="2438400"/>
            <a:ext cx="5085348" cy="350520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Улюбленими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стравами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запорожців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були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бринза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солений овечий сир і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пастрома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в’ялене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м’ясо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Їли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козаки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одного казана.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Його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вважали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однією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зі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святинь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Січі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Якщо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козаки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були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чимось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невдоволені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то бунт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починався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із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того,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перевертали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казан.</a:t>
            </a:r>
            <a:endParaRPr lang="ru-RU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485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05200" y="0"/>
            <a:ext cx="6046064" cy="1934740"/>
          </a:xfrm>
          <a:custGeom>
            <a:avLst/>
            <a:gdLst/>
            <a:ahLst/>
            <a:cxnLst/>
            <a:rect l="l" t="t" r="r" b="b"/>
            <a:pathLst>
              <a:path w="6046064" h="1934740">
                <a:moveTo>
                  <a:pt x="0" y="0"/>
                </a:moveTo>
                <a:lnTo>
                  <a:pt x="6046064" y="0"/>
                </a:lnTo>
                <a:lnTo>
                  <a:pt x="6046064" y="1934740"/>
                </a:lnTo>
                <a:lnTo>
                  <a:pt x="0" y="19347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TextBox 3"/>
          <p:cNvSpPr txBox="1"/>
          <p:nvPr/>
        </p:nvSpPr>
        <p:spPr>
          <a:xfrm>
            <a:off x="4465916" y="247502"/>
            <a:ext cx="4114800" cy="738664"/>
          </a:xfrm>
          <a:prstGeom prst="rect">
            <a:avLst/>
          </a:prstGeom>
          <a:effectLst>
            <a:glow rad="127000">
              <a:schemeClr val="tx1"/>
            </a:glow>
            <a:outerShdw blurRad="50800" dist="50800" dir="5400000" algn="ctr" rotWithShape="0">
              <a:schemeClr val="tx1"/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Варимо </a:t>
            </a:r>
            <a:r>
              <a:rPr lang="ru-RU" sz="48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куліш</a:t>
            </a:r>
            <a:endParaRPr lang="en-US" sz="48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254000">
                  <a:schemeClr val="bg1"/>
                </a:glow>
              </a:effectLst>
            </a:endParaRPr>
          </a:p>
        </p:txBody>
      </p:sp>
      <p:sp>
        <p:nvSpPr>
          <p:cNvPr id="8" name="Freeform 2"/>
          <p:cNvSpPr/>
          <p:nvPr/>
        </p:nvSpPr>
        <p:spPr>
          <a:xfrm>
            <a:off x="1600200" y="2376411"/>
            <a:ext cx="6248400" cy="5007690"/>
          </a:xfrm>
          <a:custGeom>
            <a:avLst/>
            <a:gdLst/>
            <a:ahLst/>
            <a:cxnLst/>
            <a:rect l="l" t="t" r="r" b="b"/>
            <a:pathLst>
              <a:path w="3901440" h="2779776">
                <a:moveTo>
                  <a:pt x="0" y="0"/>
                </a:moveTo>
                <a:lnTo>
                  <a:pt x="3901440" y="0"/>
                </a:lnTo>
                <a:lnTo>
                  <a:pt x="3901440" y="2779776"/>
                </a:lnTo>
                <a:lnTo>
                  <a:pt x="0" y="27797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Скругленный прямоугольник 9"/>
          <p:cNvSpPr/>
          <p:nvPr/>
        </p:nvSpPr>
        <p:spPr>
          <a:xfrm>
            <a:off x="152400" y="221768"/>
            <a:ext cx="3733800" cy="1835632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Козаки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полюбляли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їсти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куліш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головним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інгредієнтом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якого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пшоно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Відгадайте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ще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входило в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куліш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Овальная выноска 8"/>
          <p:cNvSpPr/>
          <p:nvPr/>
        </p:nvSpPr>
        <p:spPr>
          <a:xfrm>
            <a:off x="511277" y="2307511"/>
            <a:ext cx="3048000" cy="1181100"/>
          </a:xfrm>
          <a:prstGeom prst="wedgeEllipseCallout">
            <a:avLst>
              <a:gd name="adj1" fmla="val 60941"/>
              <a:gd name="adj2" fmla="val 88779"/>
            </a:avLst>
          </a:prstGeom>
          <a:solidFill>
            <a:schemeClr val="bg1">
              <a:alpha val="87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dirty="0" err="1">
                <a:solidFill>
                  <a:srgbClr val="002060"/>
                </a:solidFill>
              </a:rPr>
              <a:t>Сидить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</a:rPr>
              <a:t>дівчина</a:t>
            </a:r>
            <a:r>
              <a:rPr lang="ru-RU" sz="2000" b="1" i="1" dirty="0">
                <a:solidFill>
                  <a:srgbClr val="002060"/>
                </a:solidFill>
              </a:rPr>
              <a:t> в </a:t>
            </a:r>
            <a:r>
              <a:rPr lang="ru-RU" sz="2000" b="1" i="1" dirty="0" err="1">
                <a:solidFill>
                  <a:srgbClr val="002060"/>
                </a:solidFill>
              </a:rPr>
              <a:t>коморі</a:t>
            </a:r>
            <a:r>
              <a:rPr lang="ru-RU" sz="2000" b="1" i="1" dirty="0" smtClean="0">
                <a:solidFill>
                  <a:srgbClr val="002060"/>
                </a:solidFill>
              </a:rPr>
              <a:t>,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А </a:t>
            </a:r>
            <a:r>
              <a:rPr lang="ru-RU" sz="2000" b="1" i="1" dirty="0">
                <a:solidFill>
                  <a:srgbClr val="002060"/>
                </a:solidFill>
              </a:rPr>
              <a:t>коса </a:t>
            </a:r>
            <a:r>
              <a:rPr lang="ru-RU" sz="2000" b="1" i="1" dirty="0" err="1">
                <a:solidFill>
                  <a:srgbClr val="002060"/>
                </a:solidFill>
              </a:rPr>
              <a:t>її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</a:rPr>
              <a:t>надворі</a:t>
            </a:r>
            <a:r>
              <a:rPr lang="ru-RU" sz="2000" b="1" i="1" dirty="0">
                <a:solidFill>
                  <a:srgbClr val="002060"/>
                </a:solidFill>
              </a:rPr>
              <a:t>.</a:t>
            </a:r>
            <a:r>
              <a:rPr lang="ru-RU" sz="2800" b="1" i="1" dirty="0">
                <a:solidFill>
                  <a:srgbClr val="002060"/>
                </a:solidFill>
              </a:rPr>
              <a:t> 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23" y="3810000"/>
            <a:ext cx="1504953" cy="1504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Овальная выноска 10"/>
          <p:cNvSpPr/>
          <p:nvPr/>
        </p:nvSpPr>
        <p:spPr>
          <a:xfrm>
            <a:off x="486696" y="2307511"/>
            <a:ext cx="3048000" cy="1181100"/>
          </a:xfrm>
          <a:prstGeom prst="wedgeEllipseCallout">
            <a:avLst>
              <a:gd name="adj1" fmla="val 60941"/>
              <a:gd name="adj2" fmla="val 88779"/>
            </a:avLst>
          </a:prstGeom>
          <a:solidFill>
            <a:schemeClr val="bg1">
              <a:alpha val="87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err="1">
                <a:solidFill>
                  <a:srgbClr val="002060"/>
                </a:solidFill>
              </a:rPr>
              <a:t>Вийшла</a:t>
            </a:r>
            <a:r>
              <a:rPr lang="ru-RU" b="1" i="1" dirty="0">
                <a:solidFill>
                  <a:srgbClr val="002060"/>
                </a:solidFill>
              </a:rPr>
              <a:t> баба </a:t>
            </a:r>
            <a:r>
              <a:rPr lang="ru-RU" b="1" i="1" dirty="0" err="1">
                <a:solidFill>
                  <a:srgbClr val="002060"/>
                </a:solidFill>
              </a:rPr>
              <a:t>із</a:t>
            </a:r>
            <a:r>
              <a:rPr lang="ru-RU" b="1" i="1" dirty="0">
                <a:solidFill>
                  <a:srgbClr val="002060"/>
                </a:solidFill>
              </a:rPr>
              <a:t>-за </a:t>
            </a:r>
            <a:r>
              <a:rPr lang="ru-RU" b="1" i="1" dirty="0" err="1" smtClean="0">
                <a:solidFill>
                  <a:srgbClr val="002060"/>
                </a:solidFill>
              </a:rPr>
              <a:t>гір,на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ній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дванадцять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шкір</a:t>
            </a:r>
            <a:r>
              <a:rPr lang="ru-RU" b="1" i="1" dirty="0" smtClean="0">
                <a:solidFill>
                  <a:srgbClr val="002060"/>
                </a:solidFill>
              </a:rPr>
              <a:t>.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23" y="3309941"/>
            <a:ext cx="1006701" cy="200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Овальная выноска 12"/>
          <p:cNvSpPr/>
          <p:nvPr/>
        </p:nvSpPr>
        <p:spPr>
          <a:xfrm>
            <a:off x="495300" y="2307511"/>
            <a:ext cx="3048000" cy="1181100"/>
          </a:xfrm>
          <a:prstGeom prst="wedgeEllipseCallout">
            <a:avLst>
              <a:gd name="adj1" fmla="val 60941"/>
              <a:gd name="adj2" fmla="val 88779"/>
            </a:avLst>
          </a:prstGeom>
          <a:solidFill>
            <a:schemeClr val="bg1">
              <a:alpha val="87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err="1">
                <a:solidFill>
                  <a:srgbClr val="002060"/>
                </a:solidFill>
              </a:rPr>
              <a:t>Від</a:t>
            </a:r>
            <a:r>
              <a:rPr lang="ru-RU" b="1" i="1" dirty="0">
                <a:solidFill>
                  <a:srgbClr val="002060"/>
                </a:solidFill>
              </a:rPr>
              <a:t> води народиться, а води </a:t>
            </a:r>
            <a:r>
              <a:rPr lang="ru-RU" b="1" i="1" dirty="0" err="1">
                <a:solidFill>
                  <a:srgbClr val="002060"/>
                </a:solidFill>
              </a:rPr>
              <a:t>боїться</a:t>
            </a:r>
            <a:r>
              <a:rPr lang="ru-RU" b="1" i="1" dirty="0">
                <a:solidFill>
                  <a:srgbClr val="002060"/>
                </a:solidFill>
              </a:rPr>
              <a:t>.         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81" y="4312447"/>
            <a:ext cx="1810182" cy="1131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Овальная выноска 14"/>
          <p:cNvSpPr/>
          <p:nvPr/>
        </p:nvSpPr>
        <p:spPr>
          <a:xfrm>
            <a:off x="495300" y="2307511"/>
            <a:ext cx="3048000" cy="1181100"/>
          </a:xfrm>
          <a:prstGeom prst="wedgeEllipseCallout">
            <a:avLst>
              <a:gd name="adj1" fmla="val 60941"/>
              <a:gd name="adj2" fmla="val 88779"/>
            </a:avLst>
          </a:prstGeom>
          <a:solidFill>
            <a:schemeClr val="bg1">
              <a:alpha val="87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rgbClr val="002060"/>
                </a:solidFill>
              </a:rPr>
              <a:t>Не </a:t>
            </a:r>
            <a:r>
              <a:rPr lang="ru-RU" sz="1600" b="1" i="1" dirty="0" err="1" smtClean="0">
                <a:solidFill>
                  <a:srgbClr val="002060"/>
                </a:solidFill>
              </a:rPr>
              <a:t>часник</a:t>
            </a:r>
            <a:r>
              <a:rPr lang="ru-RU" sz="1600" b="1" i="1" dirty="0" smtClean="0">
                <a:solidFill>
                  <a:srgbClr val="002060"/>
                </a:solidFill>
              </a:rPr>
              <a:t> і не цибуля,</a:t>
            </a:r>
          </a:p>
          <a:p>
            <a:pPr algn="ctr"/>
            <a:r>
              <a:rPr lang="ru-RU" sz="1600" b="1" i="1" dirty="0" smtClean="0">
                <a:solidFill>
                  <a:srgbClr val="002060"/>
                </a:solidFill>
              </a:rPr>
              <a:t>З </a:t>
            </a:r>
            <a:r>
              <a:rPr lang="ru-RU" sz="1600" b="1" i="1" dirty="0" err="1" smtClean="0">
                <a:solidFill>
                  <a:srgbClr val="002060"/>
                </a:solidFill>
              </a:rPr>
              <a:t>борщиком</a:t>
            </a:r>
            <a:r>
              <a:rPr lang="ru-RU" sz="1600" b="1" i="1" dirty="0" smtClean="0">
                <a:solidFill>
                  <a:srgbClr val="002060"/>
                </a:solidFill>
              </a:rPr>
              <a:t> </a:t>
            </a:r>
            <a:r>
              <a:rPr lang="ru-RU" sz="1600" b="1" i="1" dirty="0" err="1" smtClean="0">
                <a:solidFill>
                  <a:srgbClr val="002060"/>
                </a:solidFill>
              </a:rPr>
              <a:t>завжди</a:t>
            </a:r>
            <a:r>
              <a:rPr lang="ru-RU" sz="1600" b="1" i="1" dirty="0" smtClean="0">
                <a:solidFill>
                  <a:srgbClr val="002060"/>
                </a:solidFill>
              </a:rPr>
              <a:t> </a:t>
            </a:r>
            <a:r>
              <a:rPr lang="ru-RU" sz="1600" b="1" i="1" dirty="0" err="1" smtClean="0">
                <a:solidFill>
                  <a:srgbClr val="002060"/>
                </a:solidFill>
              </a:rPr>
              <a:t>смакує</a:t>
            </a:r>
            <a:r>
              <a:rPr lang="ru-RU" sz="1600" b="1" i="1" dirty="0" smtClean="0">
                <a:solidFill>
                  <a:srgbClr val="002060"/>
                </a:solidFill>
              </a:rPr>
              <a:t>!</a:t>
            </a:r>
            <a:r>
              <a:rPr lang="ru-RU" sz="1600" b="1" i="1" dirty="0">
                <a:solidFill>
                  <a:srgbClr val="002060"/>
                </a:solidFill>
              </a:rPr>
              <a:t>   </a:t>
            </a:r>
            <a:r>
              <a:rPr lang="ru-RU" b="1" i="1" dirty="0">
                <a:solidFill>
                  <a:srgbClr val="002060"/>
                </a:solidFill>
              </a:rPr>
              <a:t>     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32" b="99041" l="9904" r="899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665" y="4316702"/>
            <a:ext cx="1692016" cy="1127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Овальная выноска 16"/>
          <p:cNvSpPr/>
          <p:nvPr/>
        </p:nvSpPr>
        <p:spPr>
          <a:xfrm>
            <a:off x="495300" y="2307511"/>
            <a:ext cx="3048000" cy="1181100"/>
          </a:xfrm>
          <a:prstGeom prst="wedgeEllipseCallout">
            <a:avLst>
              <a:gd name="adj1" fmla="val 60941"/>
              <a:gd name="adj2" fmla="val 88779"/>
            </a:avLst>
          </a:prstGeom>
          <a:solidFill>
            <a:schemeClr val="bg1">
              <a:alpha val="87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i="1" dirty="0" err="1">
                <a:solidFill>
                  <a:srgbClr val="002060"/>
                </a:solidFill>
              </a:rPr>
              <a:t>Розколеш</a:t>
            </a:r>
            <a:r>
              <a:rPr lang="ru-RU" sz="1600" b="1" i="1" dirty="0">
                <a:solidFill>
                  <a:srgbClr val="002060"/>
                </a:solidFill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</a:rPr>
              <a:t>лід</a:t>
            </a:r>
            <a:r>
              <a:rPr lang="ru-RU" sz="1600" b="1" i="1" dirty="0">
                <a:solidFill>
                  <a:srgbClr val="002060"/>
                </a:solidFill>
              </a:rPr>
              <a:t> — </a:t>
            </a:r>
            <a:r>
              <a:rPr lang="ru-RU" sz="1600" b="1" i="1" dirty="0" err="1">
                <a:solidFill>
                  <a:srgbClr val="002060"/>
                </a:solidFill>
              </a:rPr>
              <a:t>візьмеш</a:t>
            </a:r>
            <a:r>
              <a:rPr lang="ru-RU" sz="1600" b="1" i="1" dirty="0">
                <a:solidFill>
                  <a:srgbClr val="002060"/>
                </a:solidFill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</a:rPr>
              <a:t>срібло,розколеш</a:t>
            </a:r>
            <a:r>
              <a:rPr lang="ru-RU" sz="1600" b="1" i="1" dirty="0">
                <a:solidFill>
                  <a:srgbClr val="002060"/>
                </a:solidFill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</a:rPr>
              <a:t>срібло</a:t>
            </a:r>
            <a:r>
              <a:rPr lang="ru-RU" sz="1600" b="1" i="1" dirty="0">
                <a:solidFill>
                  <a:srgbClr val="002060"/>
                </a:solidFill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</a:rPr>
              <a:t>візьмеш</a:t>
            </a:r>
            <a:r>
              <a:rPr lang="ru-RU" sz="1600" b="1" i="1" dirty="0">
                <a:solidFill>
                  <a:srgbClr val="002060"/>
                </a:solidFill>
              </a:rPr>
              <a:t> золото. 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130" y="4173278"/>
            <a:ext cx="1409699" cy="1409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5817464" y="2010627"/>
            <a:ext cx="3733800" cy="1835632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Куліша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ми наварили,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смачненько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поїли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Аж за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вухами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тріщало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Казана ми не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ламали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ru-RU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789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666" b="-16666"/>
            </a:stretch>
          </a:blipFill>
        </p:spPr>
      </p:sp>
      <p:sp>
        <p:nvSpPr>
          <p:cNvPr id="3" name="Freeform 10"/>
          <p:cNvSpPr/>
          <p:nvPr/>
        </p:nvSpPr>
        <p:spPr>
          <a:xfrm>
            <a:off x="3385968" y="3921876"/>
            <a:ext cx="3276600" cy="3467569"/>
          </a:xfrm>
          <a:custGeom>
            <a:avLst/>
            <a:gdLst/>
            <a:ahLst/>
            <a:cxnLst/>
            <a:rect l="l" t="t" r="r" b="b"/>
            <a:pathLst>
              <a:path w="3571538" h="4226673">
                <a:moveTo>
                  <a:pt x="0" y="0"/>
                </a:moveTo>
                <a:lnTo>
                  <a:pt x="3571538" y="0"/>
                </a:lnTo>
                <a:lnTo>
                  <a:pt x="3571538" y="4226673"/>
                </a:lnTo>
                <a:lnTo>
                  <a:pt x="0" y="42266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3"/>
          <p:cNvSpPr/>
          <p:nvPr/>
        </p:nvSpPr>
        <p:spPr>
          <a:xfrm>
            <a:off x="3505200" y="0"/>
            <a:ext cx="6046064" cy="1934740"/>
          </a:xfrm>
          <a:custGeom>
            <a:avLst/>
            <a:gdLst/>
            <a:ahLst/>
            <a:cxnLst/>
            <a:rect l="l" t="t" r="r" b="b"/>
            <a:pathLst>
              <a:path w="6046064" h="1934740">
                <a:moveTo>
                  <a:pt x="0" y="0"/>
                </a:moveTo>
                <a:lnTo>
                  <a:pt x="6046064" y="0"/>
                </a:lnTo>
                <a:lnTo>
                  <a:pt x="6046064" y="1934740"/>
                </a:lnTo>
                <a:lnTo>
                  <a:pt x="0" y="19347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4"/>
          <p:cNvSpPr txBox="1"/>
          <p:nvPr/>
        </p:nvSpPr>
        <p:spPr>
          <a:xfrm>
            <a:off x="4605169" y="247502"/>
            <a:ext cx="4114800" cy="738664"/>
          </a:xfrm>
          <a:prstGeom prst="rect">
            <a:avLst/>
          </a:prstGeom>
          <a:effectLst>
            <a:glow rad="127000">
              <a:schemeClr val="tx1"/>
            </a:glow>
            <a:outerShdw blurRad="50800" dist="50800" dir="5400000" algn="ctr" rotWithShape="0">
              <a:schemeClr val="tx1"/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8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Які</a:t>
            </a:r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</a:t>
            </a:r>
            <a:r>
              <a:rPr lang="ru-RU" sz="48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козаки</a:t>
            </a:r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?</a:t>
            </a:r>
            <a:endParaRPr lang="en-US" sz="48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254000">
                  <a:schemeClr val="bg1"/>
                </a:glow>
              </a:effectLst>
            </a:endParaRPr>
          </a:p>
        </p:txBody>
      </p:sp>
      <p:sp>
        <p:nvSpPr>
          <p:cNvPr id="6" name="Freeform 6"/>
          <p:cNvSpPr/>
          <p:nvPr/>
        </p:nvSpPr>
        <p:spPr>
          <a:xfrm rot="18862897">
            <a:off x="752911" y="4549499"/>
            <a:ext cx="999962" cy="2527470"/>
          </a:xfrm>
          <a:custGeom>
            <a:avLst/>
            <a:gdLst/>
            <a:ahLst/>
            <a:cxnLst/>
            <a:rect l="l" t="t" r="r" b="b"/>
            <a:pathLst>
              <a:path w="609431" h="1737096">
                <a:moveTo>
                  <a:pt x="0" y="0"/>
                </a:moveTo>
                <a:lnTo>
                  <a:pt x="609431" y="0"/>
                </a:lnTo>
                <a:lnTo>
                  <a:pt x="609431" y="1737096"/>
                </a:lnTo>
                <a:lnTo>
                  <a:pt x="0" y="17370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6"/>
          <p:cNvSpPr/>
          <p:nvPr/>
        </p:nvSpPr>
        <p:spPr>
          <a:xfrm rot="19491890">
            <a:off x="1311532" y="2658141"/>
            <a:ext cx="999962" cy="2527470"/>
          </a:xfrm>
          <a:custGeom>
            <a:avLst/>
            <a:gdLst/>
            <a:ahLst/>
            <a:cxnLst/>
            <a:rect l="l" t="t" r="r" b="b"/>
            <a:pathLst>
              <a:path w="609431" h="1737096">
                <a:moveTo>
                  <a:pt x="0" y="0"/>
                </a:moveTo>
                <a:lnTo>
                  <a:pt x="609431" y="0"/>
                </a:lnTo>
                <a:lnTo>
                  <a:pt x="609431" y="1737096"/>
                </a:lnTo>
                <a:lnTo>
                  <a:pt x="0" y="17370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6"/>
          <p:cNvSpPr/>
          <p:nvPr/>
        </p:nvSpPr>
        <p:spPr>
          <a:xfrm rot="19888859">
            <a:off x="2318568" y="726790"/>
            <a:ext cx="999962" cy="2527470"/>
          </a:xfrm>
          <a:custGeom>
            <a:avLst/>
            <a:gdLst/>
            <a:ahLst/>
            <a:cxnLst/>
            <a:rect l="l" t="t" r="r" b="b"/>
            <a:pathLst>
              <a:path w="609431" h="1737096">
                <a:moveTo>
                  <a:pt x="0" y="0"/>
                </a:moveTo>
                <a:lnTo>
                  <a:pt x="609431" y="0"/>
                </a:lnTo>
                <a:lnTo>
                  <a:pt x="609431" y="1737096"/>
                </a:lnTo>
                <a:lnTo>
                  <a:pt x="0" y="17370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6"/>
          <p:cNvSpPr/>
          <p:nvPr/>
        </p:nvSpPr>
        <p:spPr>
          <a:xfrm rot="21197823">
            <a:off x="4297663" y="994320"/>
            <a:ext cx="999962" cy="2527470"/>
          </a:xfrm>
          <a:custGeom>
            <a:avLst/>
            <a:gdLst/>
            <a:ahLst/>
            <a:cxnLst/>
            <a:rect l="l" t="t" r="r" b="b"/>
            <a:pathLst>
              <a:path w="609431" h="1737096">
                <a:moveTo>
                  <a:pt x="0" y="0"/>
                </a:moveTo>
                <a:lnTo>
                  <a:pt x="609431" y="0"/>
                </a:lnTo>
                <a:lnTo>
                  <a:pt x="609431" y="1737096"/>
                </a:lnTo>
                <a:lnTo>
                  <a:pt x="0" y="17370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6"/>
          <p:cNvSpPr/>
          <p:nvPr/>
        </p:nvSpPr>
        <p:spPr>
          <a:xfrm rot="531407">
            <a:off x="6851178" y="973993"/>
            <a:ext cx="999962" cy="2527470"/>
          </a:xfrm>
          <a:custGeom>
            <a:avLst/>
            <a:gdLst/>
            <a:ahLst/>
            <a:cxnLst/>
            <a:rect l="l" t="t" r="r" b="b"/>
            <a:pathLst>
              <a:path w="609431" h="1737096">
                <a:moveTo>
                  <a:pt x="0" y="0"/>
                </a:moveTo>
                <a:lnTo>
                  <a:pt x="609431" y="0"/>
                </a:lnTo>
                <a:lnTo>
                  <a:pt x="609431" y="1737096"/>
                </a:lnTo>
                <a:lnTo>
                  <a:pt x="0" y="17370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6"/>
          <p:cNvSpPr/>
          <p:nvPr/>
        </p:nvSpPr>
        <p:spPr>
          <a:xfrm rot="1959031">
            <a:off x="8219987" y="2307776"/>
            <a:ext cx="999962" cy="2527470"/>
          </a:xfrm>
          <a:custGeom>
            <a:avLst/>
            <a:gdLst/>
            <a:ahLst/>
            <a:cxnLst/>
            <a:rect l="l" t="t" r="r" b="b"/>
            <a:pathLst>
              <a:path w="609431" h="1737096">
                <a:moveTo>
                  <a:pt x="0" y="0"/>
                </a:moveTo>
                <a:lnTo>
                  <a:pt x="609431" y="0"/>
                </a:lnTo>
                <a:lnTo>
                  <a:pt x="609431" y="1737096"/>
                </a:lnTo>
                <a:lnTo>
                  <a:pt x="0" y="17370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6"/>
          <p:cNvSpPr/>
          <p:nvPr/>
        </p:nvSpPr>
        <p:spPr>
          <a:xfrm rot="2600926">
            <a:off x="8082234" y="4591716"/>
            <a:ext cx="999962" cy="2527470"/>
          </a:xfrm>
          <a:custGeom>
            <a:avLst/>
            <a:gdLst/>
            <a:ahLst/>
            <a:cxnLst/>
            <a:rect l="l" t="t" r="r" b="b"/>
            <a:pathLst>
              <a:path w="609431" h="1737096">
                <a:moveTo>
                  <a:pt x="0" y="0"/>
                </a:moveTo>
                <a:lnTo>
                  <a:pt x="609431" y="0"/>
                </a:lnTo>
                <a:lnTo>
                  <a:pt x="609431" y="1737096"/>
                </a:lnTo>
                <a:lnTo>
                  <a:pt x="0" y="17370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Скругленный прямоугольник 12"/>
          <p:cNvSpPr/>
          <p:nvPr/>
        </p:nvSpPr>
        <p:spPr>
          <a:xfrm>
            <a:off x="501686" y="5945308"/>
            <a:ext cx="2031136" cy="917816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нівіль</a:t>
            </a:r>
            <a:endParaRPr lang="ru-RU" sz="4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74064" y="4331526"/>
            <a:ext cx="2031136" cy="917816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жніму</a:t>
            </a:r>
            <a:endParaRPr lang="ru-RU" sz="4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811513" y="2067230"/>
            <a:ext cx="2031136" cy="917816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зумніро</a:t>
            </a:r>
            <a:endParaRPr lang="ru-RU" sz="4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782076" y="2929814"/>
            <a:ext cx="2031136" cy="917816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ніьсил</a:t>
            </a:r>
            <a:endParaRPr lang="ru-RU" sz="4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172200" y="2237728"/>
            <a:ext cx="2031136" cy="917816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виталатіно</a:t>
            </a:r>
            <a:endParaRPr lang="ru-RU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858000" y="3830081"/>
            <a:ext cx="2031136" cy="917816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лисміві</a:t>
            </a:r>
            <a:endParaRPr lang="ru-RU" sz="4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20217" y="5920408"/>
            <a:ext cx="2031136" cy="917816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внивойочі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01686" y="5945308"/>
            <a:ext cx="2031136" cy="917816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вільні</a:t>
            </a:r>
            <a:endParaRPr lang="ru-RU" sz="4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491270" y="4325281"/>
            <a:ext cx="2031136" cy="917816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мужні</a:t>
            </a:r>
            <a:endParaRPr lang="ru-RU" sz="4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30097" y="2067229"/>
            <a:ext cx="2031136" cy="917816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розумні</a:t>
            </a:r>
            <a:endParaRPr lang="ru-RU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814529" y="2929814"/>
            <a:ext cx="2031136" cy="917816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сильні</a:t>
            </a:r>
            <a:endParaRPr lang="ru-RU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172200" y="2258055"/>
            <a:ext cx="2031136" cy="917816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талановиті</a:t>
            </a:r>
            <a:endParaRPr lang="ru-RU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858000" y="3847630"/>
            <a:ext cx="2031136" cy="917816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сміливі</a:t>
            </a:r>
            <a:endParaRPr lang="ru-RU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58000" y="5920408"/>
            <a:ext cx="2031136" cy="917816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войовничі</a:t>
            </a:r>
            <a:endParaRPr lang="ru-RU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924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77795" y="27039"/>
            <a:ext cx="6046064" cy="1934740"/>
          </a:xfrm>
          <a:custGeom>
            <a:avLst/>
            <a:gdLst/>
            <a:ahLst/>
            <a:cxnLst/>
            <a:rect l="l" t="t" r="r" b="b"/>
            <a:pathLst>
              <a:path w="6046064" h="1934740">
                <a:moveTo>
                  <a:pt x="0" y="0"/>
                </a:moveTo>
                <a:lnTo>
                  <a:pt x="6046064" y="0"/>
                </a:lnTo>
                <a:lnTo>
                  <a:pt x="6046064" y="1934740"/>
                </a:lnTo>
                <a:lnTo>
                  <a:pt x="0" y="19347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3"/>
          <p:cNvSpPr txBox="1"/>
          <p:nvPr/>
        </p:nvSpPr>
        <p:spPr>
          <a:xfrm>
            <a:off x="2743427" y="376224"/>
            <a:ext cx="4114800" cy="615553"/>
          </a:xfrm>
          <a:prstGeom prst="rect">
            <a:avLst/>
          </a:prstGeom>
          <a:effectLst>
            <a:glow rad="127000">
              <a:schemeClr val="tx1"/>
            </a:glow>
            <a:outerShdw blurRad="50800" dist="50800" dir="5400000" algn="ctr" rotWithShape="0">
              <a:schemeClr val="tx1"/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Сучасні</a:t>
            </a:r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</a:t>
            </a:r>
            <a:r>
              <a:rPr lang="ru-RU" sz="4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оборонці</a:t>
            </a:r>
            <a:endParaRPr lang="en-US" sz="4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254000">
                  <a:schemeClr val="bg1"/>
                </a:glow>
              </a:effectLst>
            </a:endParaRPr>
          </a:p>
        </p:txBody>
      </p:sp>
      <p:sp>
        <p:nvSpPr>
          <p:cNvPr id="9" name="Freeform 13"/>
          <p:cNvSpPr/>
          <p:nvPr/>
        </p:nvSpPr>
        <p:spPr>
          <a:xfrm>
            <a:off x="6855981" y="2590800"/>
            <a:ext cx="2743200" cy="4371642"/>
          </a:xfrm>
          <a:custGeom>
            <a:avLst/>
            <a:gdLst/>
            <a:ahLst/>
            <a:cxnLst/>
            <a:rect l="l" t="t" r="r" b="b"/>
            <a:pathLst>
              <a:path w="1872615" h="2619042">
                <a:moveTo>
                  <a:pt x="0" y="0"/>
                </a:moveTo>
                <a:lnTo>
                  <a:pt x="1872615" y="0"/>
                </a:lnTo>
                <a:lnTo>
                  <a:pt x="1872615" y="2619042"/>
                </a:lnTo>
                <a:lnTo>
                  <a:pt x="0" y="26190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5" name="Скругленный прямоугольник 4"/>
          <p:cNvSpPr/>
          <p:nvPr/>
        </p:nvSpPr>
        <p:spPr>
          <a:xfrm>
            <a:off x="2282313" y="1600200"/>
            <a:ext cx="5337687" cy="281940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біжить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ідуть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роки,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знову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нас на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горизонті</a:t>
            </a:r>
            <a:endParaRPr lang="ru-RU" sz="24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Славні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мужні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нащадки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козаків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endParaRPr lang="ru-RU" sz="24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ЗСУ –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відважні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оборонці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Щодня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і в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дощ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і в спеку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Стоять на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варті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нашої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безпеки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ru-RU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Freeform 5"/>
          <p:cNvSpPr/>
          <p:nvPr/>
        </p:nvSpPr>
        <p:spPr>
          <a:xfrm>
            <a:off x="-12289" y="2133599"/>
            <a:ext cx="2603090" cy="5159477"/>
          </a:xfrm>
          <a:custGeom>
            <a:avLst/>
            <a:gdLst/>
            <a:ahLst/>
            <a:cxnLst/>
            <a:rect l="l" t="t" r="r" b="b"/>
            <a:pathLst>
              <a:path w="3299155" h="5852160">
                <a:moveTo>
                  <a:pt x="0" y="0"/>
                </a:moveTo>
                <a:lnTo>
                  <a:pt x="3299156" y="0"/>
                </a:lnTo>
                <a:lnTo>
                  <a:pt x="3299156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124200" y="4144435"/>
            <a:ext cx="4116741" cy="3244552"/>
          </a:xfrm>
          <a:custGeom>
            <a:avLst/>
            <a:gdLst/>
            <a:ahLst/>
            <a:cxnLst/>
            <a:rect l="l" t="t" r="r" b="b"/>
            <a:pathLst>
              <a:path w="3730308" h="2657844">
                <a:moveTo>
                  <a:pt x="0" y="0"/>
                </a:moveTo>
                <a:lnTo>
                  <a:pt x="3730308" y="0"/>
                </a:lnTo>
                <a:lnTo>
                  <a:pt x="3730308" y="2657845"/>
                </a:lnTo>
                <a:lnTo>
                  <a:pt x="0" y="2657845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10262597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Скругленный прямоугольник 2"/>
          <p:cNvSpPr/>
          <p:nvPr/>
        </p:nvSpPr>
        <p:spPr>
          <a:xfrm>
            <a:off x="2386781" y="609600"/>
            <a:ext cx="5337687" cy="281940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плином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часу 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українська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армія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модернізувалася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але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зберегла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в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собі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бойові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традиції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наших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предків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імена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героїв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воїнів-русичів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козаків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січових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стрільців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вояків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УПА , а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ще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надзвичайну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мужність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жагу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волі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перемоги.</a:t>
            </a:r>
            <a:endParaRPr lang="ru-RU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reeform 8"/>
          <p:cNvSpPr/>
          <p:nvPr/>
        </p:nvSpPr>
        <p:spPr>
          <a:xfrm>
            <a:off x="3124200" y="4144435"/>
            <a:ext cx="4116741" cy="3244552"/>
          </a:xfrm>
          <a:custGeom>
            <a:avLst/>
            <a:gdLst/>
            <a:ahLst/>
            <a:cxnLst/>
            <a:rect l="l" t="t" r="r" b="b"/>
            <a:pathLst>
              <a:path w="3730308" h="2657844">
                <a:moveTo>
                  <a:pt x="0" y="0"/>
                </a:moveTo>
                <a:lnTo>
                  <a:pt x="3730308" y="0"/>
                </a:lnTo>
                <a:lnTo>
                  <a:pt x="3730308" y="2657845"/>
                </a:lnTo>
                <a:lnTo>
                  <a:pt x="0" y="26578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13"/>
          <p:cNvSpPr/>
          <p:nvPr/>
        </p:nvSpPr>
        <p:spPr>
          <a:xfrm>
            <a:off x="6855981" y="2941100"/>
            <a:ext cx="2743200" cy="4371642"/>
          </a:xfrm>
          <a:custGeom>
            <a:avLst/>
            <a:gdLst/>
            <a:ahLst/>
            <a:cxnLst/>
            <a:rect l="l" t="t" r="r" b="b"/>
            <a:pathLst>
              <a:path w="1872615" h="2619042">
                <a:moveTo>
                  <a:pt x="0" y="0"/>
                </a:moveTo>
                <a:lnTo>
                  <a:pt x="1872615" y="0"/>
                </a:lnTo>
                <a:lnTo>
                  <a:pt x="1872615" y="2619042"/>
                </a:lnTo>
                <a:lnTo>
                  <a:pt x="0" y="26190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3"/>
          <p:cNvSpPr/>
          <p:nvPr/>
        </p:nvSpPr>
        <p:spPr>
          <a:xfrm>
            <a:off x="-651387" y="2421821"/>
            <a:ext cx="4724400" cy="5410200"/>
          </a:xfrm>
          <a:custGeom>
            <a:avLst/>
            <a:gdLst/>
            <a:ahLst/>
            <a:cxnLst/>
            <a:rect l="l" t="t" r="r" b="b"/>
            <a:pathLst>
              <a:path w="3502794" h="4245810">
                <a:moveTo>
                  <a:pt x="0" y="0"/>
                </a:moveTo>
                <a:lnTo>
                  <a:pt x="3502794" y="0"/>
                </a:lnTo>
                <a:lnTo>
                  <a:pt x="3502794" y="4245810"/>
                </a:lnTo>
                <a:lnTo>
                  <a:pt x="0" y="4245810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84069620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Скругленный прямоугольник 2"/>
          <p:cNvSpPr/>
          <p:nvPr/>
        </p:nvSpPr>
        <p:spPr>
          <a:xfrm>
            <a:off x="1516627" y="609600"/>
            <a:ext cx="6207842" cy="286512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Тож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коли у 2014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році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російські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війська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напали на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Україну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відважні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солдати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ЗСУ не з примусу, а з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власної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волі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стали на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захист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Батьківщини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Свою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відданість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рідній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землі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вони показали й 24 лютого 2022 року, коли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знову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держава-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агресорка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увірвалася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наше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життя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reeform 5"/>
          <p:cNvSpPr/>
          <p:nvPr/>
        </p:nvSpPr>
        <p:spPr>
          <a:xfrm>
            <a:off x="1524000" y="4114800"/>
            <a:ext cx="5257800" cy="3215148"/>
          </a:xfrm>
          <a:custGeom>
            <a:avLst/>
            <a:gdLst/>
            <a:ahLst/>
            <a:cxnLst/>
            <a:rect l="l" t="t" r="r" b="b"/>
            <a:pathLst>
              <a:path w="5141425" h="3399767">
                <a:moveTo>
                  <a:pt x="0" y="0"/>
                </a:moveTo>
                <a:lnTo>
                  <a:pt x="5141425" y="0"/>
                </a:lnTo>
                <a:lnTo>
                  <a:pt x="5141425" y="3399767"/>
                </a:lnTo>
                <a:lnTo>
                  <a:pt x="0" y="33997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3"/>
          <p:cNvSpPr/>
          <p:nvPr/>
        </p:nvSpPr>
        <p:spPr>
          <a:xfrm>
            <a:off x="457200" y="2364658"/>
            <a:ext cx="2133600" cy="2588342"/>
          </a:xfrm>
          <a:custGeom>
            <a:avLst/>
            <a:gdLst/>
            <a:ahLst/>
            <a:cxnLst/>
            <a:rect l="l" t="t" r="r" b="b"/>
            <a:pathLst>
              <a:path w="2612746" h="2926080">
                <a:moveTo>
                  <a:pt x="0" y="0"/>
                </a:moveTo>
                <a:lnTo>
                  <a:pt x="2612746" y="0"/>
                </a:lnTo>
                <a:lnTo>
                  <a:pt x="2612746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3"/>
          <p:cNvSpPr/>
          <p:nvPr/>
        </p:nvSpPr>
        <p:spPr>
          <a:xfrm>
            <a:off x="678426" y="4721942"/>
            <a:ext cx="1676400" cy="2054942"/>
          </a:xfrm>
          <a:custGeom>
            <a:avLst/>
            <a:gdLst/>
            <a:ahLst/>
            <a:cxnLst/>
            <a:rect l="l" t="t" r="r" b="b"/>
            <a:pathLst>
              <a:path w="2612746" h="2926080">
                <a:moveTo>
                  <a:pt x="0" y="0"/>
                </a:moveTo>
                <a:lnTo>
                  <a:pt x="2612746" y="0"/>
                </a:lnTo>
                <a:lnTo>
                  <a:pt x="2612746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6"/>
          <p:cNvSpPr/>
          <p:nvPr/>
        </p:nvSpPr>
        <p:spPr>
          <a:xfrm>
            <a:off x="4886632" y="3418184"/>
            <a:ext cx="4269658" cy="3840480"/>
          </a:xfrm>
          <a:custGeom>
            <a:avLst/>
            <a:gdLst/>
            <a:ahLst/>
            <a:cxnLst/>
            <a:rect l="l" t="t" r="r" b="b"/>
            <a:pathLst>
              <a:path w="2891942" h="2926080">
                <a:moveTo>
                  <a:pt x="0" y="0"/>
                </a:moveTo>
                <a:lnTo>
                  <a:pt x="2891942" y="0"/>
                </a:lnTo>
                <a:lnTo>
                  <a:pt x="2891942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13"/>
          <p:cNvSpPr/>
          <p:nvPr/>
        </p:nvSpPr>
        <p:spPr>
          <a:xfrm flipH="1">
            <a:off x="7848599" y="1752600"/>
            <a:ext cx="2101215" cy="2969342"/>
          </a:xfrm>
          <a:custGeom>
            <a:avLst/>
            <a:gdLst/>
            <a:ahLst/>
            <a:cxnLst/>
            <a:rect l="l" t="t" r="r" b="b"/>
            <a:pathLst>
              <a:path w="1872615" h="2619042">
                <a:moveTo>
                  <a:pt x="0" y="0"/>
                </a:moveTo>
                <a:lnTo>
                  <a:pt x="1872615" y="0"/>
                </a:lnTo>
                <a:lnTo>
                  <a:pt x="1872615" y="2619042"/>
                </a:lnTo>
                <a:lnTo>
                  <a:pt x="0" y="26190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2"/>
          <p:cNvSpPr/>
          <p:nvPr/>
        </p:nvSpPr>
        <p:spPr>
          <a:xfrm>
            <a:off x="271920" y="27375"/>
            <a:ext cx="813011" cy="2246335"/>
          </a:xfrm>
          <a:custGeom>
            <a:avLst/>
            <a:gdLst/>
            <a:ahLst/>
            <a:cxnLst/>
            <a:rect l="l" t="t" r="r" b="b"/>
            <a:pathLst>
              <a:path w="1113130" h="2926080">
                <a:moveTo>
                  <a:pt x="0" y="0"/>
                </a:moveTo>
                <a:lnTo>
                  <a:pt x="1113129" y="0"/>
                </a:lnTo>
                <a:lnTo>
                  <a:pt x="1113129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521427625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2534" y="808351"/>
            <a:ext cx="3224343" cy="4509571"/>
          </a:xfrm>
          <a:custGeom>
            <a:avLst/>
            <a:gdLst/>
            <a:ahLst/>
            <a:cxnLst/>
            <a:rect l="l" t="t" r="r" b="b"/>
            <a:pathLst>
              <a:path w="3224343" h="4509571">
                <a:moveTo>
                  <a:pt x="3224343" y="0"/>
                </a:moveTo>
                <a:lnTo>
                  <a:pt x="0" y="0"/>
                </a:lnTo>
                <a:lnTo>
                  <a:pt x="0" y="4509571"/>
                </a:lnTo>
                <a:lnTo>
                  <a:pt x="3224343" y="4509571"/>
                </a:lnTo>
                <a:lnTo>
                  <a:pt x="322434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295400" y="-50125"/>
            <a:ext cx="1816409" cy="1237429"/>
          </a:xfrm>
          <a:custGeom>
            <a:avLst/>
            <a:gdLst/>
            <a:ahLst/>
            <a:cxnLst/>
            <a:rect l="l" t="t" r="r" b="b"/>
            <a:pathLst>
              <a:path w="1816409" h="1237429">
                <a:moveTo>
                  <a:pt x="1816410" y="0"/>
                </a:moveTo>
                <a:lnTo>
                  <a:pt x="0" y="0"/>
                </a:lnTo>
                <a:lnTo>
                  <a:pt x="0" y="1237429"/>
                </a:lnTo>
                <a:lnTo>
                  <a:pt x="1816410" y="1237429"/>
                </a:lnTo>
                <a:lnTo>
                  <a:pt x="181641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36068" y="5816154"/>
            <a:ext cx="3901440" cy="1453286"/>
          </a:xfrm>
          <a:custGeom>
            <a:avLst/>
            <a:gdLst/>
            <a:ahLst/>
            <a:cxnLst/>
            <a:rect l="l" t="t" r="r" b="b"/>
            <a:pathLst>
              <a:path w="3901440" h="1453286">
                <a:moveTo>
                  <a:pt x="0" y="0"/>
                </a:moveTo>
                <a:lnTo>
                  <a:pt x="3901440" y="0"/>
                </a:lnTo>
                <a:lnTo>
                  <a:pt x="3901440" y="1453286"/>
                </a:lnTo>
                <a:lnTo>
                  <a:pt x="0" y="14532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874073" y="846207"/>
            <a:ext cx="5454" cy="590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0"/>
              </a:lnSpc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1554298" y="160978"/>
            <a:ext cx="5213225" cy="407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0"/>
              </a:lnSpc>
              <a:spcBef>
                <a:spcPct val="0"/>
              </a:spcBef>
            </a:pPr>
            <a:endParaRPr lang="en-US" sz="2436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9" name="Freeform 9"/>
          <p:cNvSpPr/>
          <p:nvPr/>
        </p:nvSpPr>
        <p:spPr>
          <a:xfrm rot="21244784">
            <a:off x="4864818" y="2732981"/>
            <a:ext cx="2954941" cy="568452"/>
          </a:xfrm>
          <a:custGeom>
            <a:avLst/>
            <a:gdLst/>
            <a:ahLst/>
            <a:cxnLst/>
            <a:rect l="l" t="t" r="r" b="b"/>
            <a:pathLst>
              <a:path w="3901440" h="1453286">
                <a:moveTo>
                  <a:pt x="0" y="0"/>
                </a:moveTo>
                <a:lnTo>
                  <a:pt x="3901440" y="0"/>
                </a:lnTo>
                <a:lnTo>
                  <a:pt x="3901440" y="1453286"/>
                </a:lnTo>
                <a:lnTo>
                  <a:pt x="0" y="14532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Скругленный прямоугольник 9"/>
          <p:cNvSpPr/>
          <p:nvPr/>
        </p:nvSpPr>
        <p:spPr>
          <a:xfrm>
            <a:off x="2895600" y="364784"/>
            <a:ext cx="6440166" cy="1870753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1 </a:t>
            </a:r>
            <a:r>
              <a:rPr lang="ru-RU" sz="2400" b="1" dirty="0" err="1">
                <a:solidFill>
                  <a:srgbClr val="002060"/>
                </a:solidFill>
              </a:rPr>
              <a:t>жовтня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Україна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відзначає</a:t>
            </a:r>
            <a:r>
              <a:rPr lang="ru-RU" sz="2400" b="1" dirty="0">
                <a:solidFill>
                  <a:srgbClr val="002060"/>
                </a:solidFill>
              </a:rPr>
              <a:t> День </a:t>
            </a:r>
            <a:r>
              <a:rPr lang="ru-RU" sz="2400" b="1" dirty="0" err="1">
                <a:solidFill>
                  <a:srgbClr val="002060"/>
                </a:solidFill>
              </a:rPr>
              <a:t>захисників</a:t>
            </a:r>
            <a:r>
              <a:rPr lang="ru-RU" sz="2400" b="1" dirty="0">
                <a:solidFill>
                  <a:srgbClr val="002060"/>
                </a:solidFill>
              </a:rPr>
              <a:t> і </a:t>
            </a:r>
            <a:r>
              <a:rPr lang="ru-RU" sz="2400" b="1" dirty="0" err="1">
                <a:solidFill>
                  <a:srgbClr val="002060"/>
                </a:solidFill>
              </a:rPr>
              <a:t>захисниць</a:t>
            </a:r>
            <a:r>
              <a:rPr lang="ru-RU" sz="2400" b="1" dirty="0">
                <a:solidFill>
                  <a:srgbClr val="002060"/>
                </a:solidFill>
              </a:rPr>
              <a:t>, </a:t>
            </a:r>
            <a:r>
              <a:rPr lang="ru-RU" sz="2400" b="1" dirty="0" err="1">
                <a:solidFill>
                  <a:srgbClr val="002060"/>
                </a:solidFill>
              </a:rPr>
              <a:t>згадуючи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всіх</a:t>
            </a:r>
            <a:r>
              <a:rPr lang="ru-RU" sz="2400" b="1" dirty="0">
                <a:solidFill>
                  <a:srgbClr val="002060"/>
                </a:solidFill>
              </a:rPr>
              <a:t>, </a:t>
            </a:r>
            <a:r>
              <a:rPr lang="ru-RU" sz="2400" b="1" dirty="0" err="1">
                <a:solidFill>
                  <a:srgbClr val="002060"/>
                </a:solidFill>
              </a:rPr>
              <a:t>хто</a:t>
            </a:r>
            <a:r>
              <a:rPr lang="ru-RU" sz="2400" b="1" dirty="0">
                <a:solidFill>
                  <a:srgbClr val="002060"/>
                </a:solidFill>
              </a:rPr>
              <a:t> в </a:t>
            </a:r>
            <a:r>
              <a:rPr lang="ru-RU" sz="2400" b="1" dirty="0" err="1">
                <a:solidFill>
                  <a:srgbClr val="002060"/>
                </a:solidFill>
              </a:rPr>
              <a:t>різні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часи</a:t>
            </a:r>
            <a:r>
              <a:rPr lang="ru-RU" sz="2400" b="1" dirty="0">
                <a:solidFill>
                  <a:srgbClr val="002060"/>
                </a:solidFill>
              </a:rPr>
              <a:t> обороняв та боронить </a:t>
            </a:r>
            <a:r>
              <a:rPr lang="ru-RU" sz="2400" b="1" dirty="0" err="1">
                <a:solidFill>
                  <a:srgbClr val="002060"/>
                </a:solidFill>
              </a:rPr>
              <a:t>нині</a:t>
            </a:r>
            <a:r>
              <a:rPr lang="ru-RU" sz="2400" b="1" dirty="0">
                <a:solidFill>
                  <a:srgbClr val="002060"/>
                </a:solidFill>
              </a:rPr>
              <a:t> наш </a:t>
            </a:r>
            <a:r>
              <a:rPr lang="ru-RU" sz="2400" b="1" dirty="0" err="1">
                <a:solidFill>
                  <a:srgbClr val="002060"/>
                </a:solidFill>
              </a:rPr>
              <a:t>суверенітет</a:t>
            </a:r>
            <a:r>
              <a:rPr lang="ru-RU" sz="2400" b="1" dirty="0">
                <a:solidFill>
                  <a:srgbClr val="002060"/>
                </a:solidFill>
              </a:rPr>
              <a:t> і </a:t>
            </a:r>
            <a:r>
              <a:rPr lang="ru-RU" sz="2400" b="1" dirty="0" err="1">
                <a:solidFill>
                  <a:srgbClr val="002060"/>
                </a:solidFill>
              </a:rPr>
              <a:t>територіальну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цілісність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незалежно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від</a:t>
            </a:r>
            <a:r>
              <a:rPr lang="ru-RU" sz="2400" b="1" dirty="0">
                <a:solidFill>
                  <a:srgbClr val="002060"/>
                </a:solidFill>
              </a:rPr>
              <a:t> роду </a:t>
            </a:r>
            <a:r>
              <a:rPr lang="ru-RU" sz="2400" b="1" dirty="0" err="1">
                <a:solidFill>
                  <a:srgbClr val="002060"/>
                </a:solidFill>
              </a:rPr>
              <a:t>діяльності</a:t>
            </a:r>
            <a:r>
              <a:rPr lang="ru-RU" sz="2400" b="1" dirty="0">
                <a:solidFill>
                  <a:srgbClr val="002060"/>
                </a:solidFill>
              </a:rPr>
              <a:t> та </a:t>
            </a:r>
            <a:r>
              <a:rPr lang="ru-RU" sz="2400" b="1" dirty="0" err="1">
                <a:solidFill>
                  <a:srgbClr val="002060"/>
                </a:solidFill>
              </a:rPr>
              <a:t>статі</a:t>
            </a:r>
            <a:r>
              <a:rPr lang="ru-RU" sz="24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>
            <a:off x="3962400" y="3063136"/>
            <a:ext cx="5825600" cy="4306141"/>
          </a:xfrm>
          <a:custGeom>
            <a:avLst/>
            <a:gdLst/>
            <a:ahLst/>
            <a:cxnLst/>
            <a:rect l="l" t="t" r="r" b="b"/>
            <a:pathLst>
              <a:path w="5627090" h="4009302">
                <a:moveTo>
                  <a:pt x="0" y="0"/>
                </a:moveTo>
                <a:lnTo>
                  <a:pt x="5627090" y="0"/>
                </a:lnTo>
                <a:lnTo>
                  <a:pt x="5627090" y="4009302"/>
                </a:lnTo>
                <a:lnTo>
                  <a:pt x="0" y="400930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666" b="-16666"/>
            </a:stretch>
          </a:blipFill>
        </p:spPr>
      </p:sp>
      <p:sp>
        <p:nvSpPr>
          <p:cNvPr id="3" name="Скругленный прямоугольник 2"/>
          <p:cNvSpPr/>
          <p:nvPr/>
        </p:nvSpPr>
        <p:spPr>
          <a:xfrm>
            <a:off x="1516627" y="609600"/>
            <a:ext cx="6207842" cy="286512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Поряд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із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чоловіками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захист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Батьківщини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ставали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жінки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В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сучасній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українській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армії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кожен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десятий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боєць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жінка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Вони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пліч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-о-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пліч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із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чоловіками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служать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передовій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освоїли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спеціальності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снайпера,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кулеметника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розвідника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механіка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інструктора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медика. За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останні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років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кількість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жінок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українському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війську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зросла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15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разів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reeform 5"/>
          <p:cNvSpPr/>
          <p:nvPr/>
        </p:nvSpPr>
        <p:spPr>
          <a:xfrm>
            <a:off x="1516626" y="4100052"/>
            <a:ext cx="5257800" cy="3215148"/>
          </a:xfrm>
          <a:custGeom>
            <a:avLst/>
            <a:gdLst/>
            <a:ahLst/>
            <a:cxnLst/>
            <a:rect l="l" t="t" r="r" b="b"/>
            <a:pathLst>
              <a:path w="5141425" h="3399767">
                <a:moveTo>
                  <a:pt x="0" y="0"/>
                </a:moveTo>
                <a:lnTo>
                  <a:pt x="5141425" y="0"/>
                </a:lnTo>
                <a:lnTo>
                  <a:pt x="5141425" y="3399767"/>
                </a:lnTo>
                <a:lnTo>
                  <a:pt x="0" y="33997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3"/>
          <p:cNvSpPr/>
          <p:nvPr/>
        </p:nvSpPr>
        <p:spPr>
          <a:xfrm>
            <a:off x="457200" y="2364658"/>
            <a:ext cx="2133600" cy="2588342"/>
          </a:xfrm>
          <a:custGeom>
            <a:avLst/>
            <a:gdLst/>
            <a:ahLst/>
            <a:cxnLst/>
            <a:rect l="l" t="t" r="r" b="b"/>
            <a:pathLst>
              <a:path w="2612746" h="2926080">
                <a:moveTo>
                  <a:pt x="0" y="0"/>
                </a:moveTo>
                <a:lnTo>
                  <a:pt x="2612746" y="0"/>
                </a:lnTo>
                <a:lnTo>
                  <a:pt x="2612746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3"/>
          <p:cNvSpPr/>
          <p:nvPr/>
        </p:nvSpPr>
        <p:spPr>
          <a:xfrm>
            <a:off x="678426" y="4721942"/>
            <a:ext cx="1676400" cy="2054942"/>
          </a:xfrm>
          <a:custGeom>
            <a:avLst/>
            <a:gdLst/>
            <a:ahLst/>
            <a:cxnLst/>
            <a:rect l="l" t="t" r="r" b="b"/>
            <a:pathLst>
              <a:path w="2612746" h="2926080">
                <a:moveTo>
                  <a:pt x="0" y="0"/>
                </a:moveTo>
                <a:lnTo>
                  <a:pt x="2612746" y="0"/>
                </a:lnTo>
                <a:lnTo>
                  <a:pt x="2612746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2"/>
          <p:cNvSpPr/>
          <p:nvPr/>
        </p:nvSpPr>
        <p:spPr>
          <a:xfrm>
            <a:off x="271920" y="27375"/>
            <a:ext cx="813011" cy="2246335"/>
          </a:xfrm>
          <a:custGeom>
            <a:avLst/>
            <a:gdLst/>
            <a:ahLst/>
            <a:cxnLst/>
            <a:rect l="l" t="t" r="r" b="b"/>
            <a:pathLst>
              <a:path w="1113130" h="2926080">
                <a:moveTo>
                  <a:pt x="0" y="0"/>
                </a:moveTo>
                <a:lnTo>
                  <a:pt x="1113129" y="0"/>
                </a:lnTo>
                <a:lnTo>
                  <a:pt x="1113129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8"/>
          <p:cNvSpPr/>
          <p:nvPr/>
        </p:nvSpPr>
        <p:spPr>
          <a:xfrm flipH="1">
            <a:off x="5090652" y="3264309"/>
            <a:ext cx="4655574" cy="4095135"/>
          </a:xfrm>
          <a:custGeom>
            <a:avLst/>
            <a:gdLst/>
            <a:ahLst/>
            <a:cxnLst/>
            <a:rect l="l" t="t" r="r" b="b"/>
            <a:pathLst>
              <a:path w="3730308" h="2657844">
                <a:moveTo>
                  <a:pt x="0" y="0"/>
                </a:moveTo>
                <a:lnTo>
                  <a:pt x="3730308" y="0"/>
                </a:lnTo>
                <a:lnTo>
                  <a:pt x="3730308" y="2657845"/>
                </a:lnTo>
                <a:lnTo>
                  <a:pt x="0" y="265784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97935444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Скругленный прямоугольник 2"/>
          <p:cNvSpPr/>
          <p:nvPr/>
        </p:nvSpPr>
        <p:spPr>
          <a:xfrm>
            <a:off x="2133600" y="457200"/>
            <a:ext cx="5590035" cy="286512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Вшануємо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пам’ять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ахисників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захисниць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України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відчайдушно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боролися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свободу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нашої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країни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пам’ятаємо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їхню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незламність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відвагу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Їхні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подвиги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ніколи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будуть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забуті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За нами правда та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справедливість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Україна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обов’язково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переможе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Вічна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слава Героям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ru-RU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Freeform 5"/>
          <p:cNvSpPr/>
          <p:nvPr/>
        </p:nvSpPr>
        <p:spPr>
          <a:xfrm>
            <a:off x="152400" y="2590800"/>
            <a:ext cx="2743200" cy="4799473"/>
          </a:xfrm>
          <a:custGeom>
            <a:avLst/>
            <a:gdLst/>
            <a:ahLst/>
            <a:cxnLst/>
            <a:rect l="l" t="t" r="r" b="b"/>
            <a:pathLst>
              <a:path w="2008058" h="3762170">
                <a:moveTo>
                  <a:pt x="0" y="0"/>
                </a:moveTo>
                <a:lnTo>
                  <a:pt x="2008058" y="0"/>
                </a:lnTo>
                <a:lnTo>
                  <a:pt x="2008058" y="3762170"/>
                </a:lnTo>
                <a:lnTo>
                  <a:pt x="0" y="37621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3"/>
          <p:cNvSpPr/>
          <p:nvPr/>
        </p:nvSpPr>
        <p:spPr>
          <a:xfrm>
            <a:off x="5669699" y="3754405"/>
            <a:ext cx="2061819" cy="3495368"/>
          </a:xfrm>
          <a:custGeom>
            <a:avLst/>
            <a:gdLst/>
            <a:ahLst/>
            <a:cxnLst/>
            <a:rect l="l" t="t" r="r" b="b"/>
            <a:pathLst>
              <a:path w="1792224" h="2926080">
                <a:moveTo>
                  <a:pt x="0" y="0"/>
                </a:moveTo>
                <a:lnTo>
                  <a:pt x="1792224" y="0"/>
                </a:lnTo>
                <a:lnTo>
                  <a:pt x="1792224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effectLst>
            <a:glow rad="127000">
              <a:schemeClr val="bg1"/>
            </a:glow>
          </a:effectLst>
        </p:spPr>
      </p:sp>
      <p:sp>
        <p:nvSpPr>
          <p:cNvPr id="14" name="Freeform 4"/>
          <p:cNvSpPr/>
          <p:nvPr/>
        </p:nvSpPr>
        <p:spPr>
          <a:xfrm>
            <a:off x="7723635" y="388620"/>
            <a:ext cx="2029965" cy="6842760"/>
          </a:xfrm>
          <a:custGeom>
            <a:avLst/>
            <a:gdLst/>
            <a:ahLst/>
            <a:cxnLst/>
            <a:rect l="l" t="t" r="r" b="b"/>
            <a:pathLst>
              <a:path w="1536192" h="5852160">
                <a:moveTo>
                  <a:pt x="0" y="0"/>
                </a:moveTo>
                <a:lnTo>
                  <a:pt x="1536192" y="0"/>
                </a:lnTo>
                <a:lnTo>
                  <a:pt x="1536192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511018209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05200" y="0"/>
            <a:ext cx="6046064" cy="1934740"/>
          </a:xfrm>
          <a:custGeom>
            <a:avLst/>
            <a:gdLst/>
            <a:ahLst/>
            <a:cxnLst/>
            <a:rect l="l" t="t" r="r" b="b"/>
            <a:pathLst>
              <a:path w="6046064" h="1934740">
                <a:moveTo>
                  <a:pt x="0" y="0"/>
                </a:moveTo>
                <a:lnTo>
                  <a:pt x="6046064" y="0"/>
                </a:lnTo>
                <a:lnTo>
                  <a:pt x="6046064" y="1934740"/>
                </a:lnTo>
                <a:lnTo>
                  <a:pt x="0" y="19347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3"/>
          <p:cNvSpPr txBox="1"/>
          <p:nvPr/>
        </p:nvSpPr>
        <p:spPr>
          <a:xfrm>
            <a:off x="4470832" y="351817"/>
            <a:ext cx="4114800" cy="615553"/>
          </a:xfrm>
          <a:prstGeom prst="rect">
            <a:avLst/>
          </a:prstGeom>
          <a:effectLst>
            <a:glow rad="127000">
              <a:schemeClr val="tx1"/>
            </a:glow>
            <a:outerShdw blurRad="50800" dist="50800" dir="5400000" algn="ctr" rotWithShape="0">
              <a:schemeClr val="tx1"/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Озброєння</a:t>
            </a:r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ЗСУ</a:t>
            </a:r>
            <a:endParaRPr lang="en-US" sz="4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254000">
                  <a:schemeClr val="bg1"/>
                </a:glo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90051" y="1934740"/>
            <a:ext cx="6507793" cy="195072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Звільнити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українську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територію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окупанта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без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збройної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відсічі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неможливо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цьому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нашим солдатам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допомагає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сучасне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озброєння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endParaRPr lang="ru-RU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reeform 13"/>
          <p:cNvSpPr/>
          <p:nvPr/>
        </p:nvSpPr>
        <p:spPr>
          <a:xfrm flipH="1">
            <a:off x="6797844" y="1172005"/>
            <a:ext cx="2753420" cy="3888511"/>
          </a:xfrm>
          <a:custGeom>
            <a:avLst/>
            <a:gdLst/>
            <a:ahLst/>
            <a:cxnLst/>
            <a:rect l="l" t="t" r="r" b="b"/>
            <a:pathLst>
              <a:path w="1872615" h="2619042">
                <a:moveTo>
                  <a:pt x="0" y="0"/>
                </a:moveTo>
                <a:lnTo>
                  <a:pt x="1872615" y="0"/>
                </a:lnTo>
                <a:lnTo>
                  <a:pt x="1872615" y="2619042"/>
                </a:lnTo>
                <a:lnTo>
                  <a:pt x="0" y="26190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8"/>
          <p:cNvSpPr/>
          <p:nvPr/>
        </p:nvSpPr>
        <p:spPr>
          <a:xfrm flipH="1">
            <a:off x="34413" y="3886200"/>
            <a:ext cx="4308987" cy="3443747"/>
          </a:xfrm>
          <a:custGeom>
            <a:avLst/>
            <a:gdLst/>
            <a:ahLst/>
            <a:cxnLst/>
            <a:rect l="l" t="t" r="r" b="b"/>
            <a:pathLst>
              <a:path w="3730308" h="2657844">
                <a:moveTo>
                  <a:pt x="0" y="0"/>
                </a:moveTo>
                <a:lnTo>
                  <a:pt x="3730308" y="0"/>
                </a:lnTo>
                <a:lnTo>
                  <a:pt x="3730308" y="2657845"/>
                </a:lnTo>
                <a:lnTo>
                  <a:pt x="0" y="2657845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8" name="Freeform 6"/>
          <p:cNvSpPr/>
          <p:nvPr/>
        </p:nvSpPr>
        <p:spPr>
          <a:xfrm>
            <a:off x="4395928" y="4237702"/>
            <a:ext cx="5357419" cy="3124200"/>
          </a:xfrm>
          <a:custGeom>
            <a:avLst/>
            <a:gdLst/>
            <a:ahLst/>
            <a:cxnLst/>
            <a:rect l="l" t="t" r="r" b="b"/>
            <a:pathLst>
              <a:path w="2891942" h="2926080">
                <a:moveTo>
                  <a:pt x="0" y="0"/>
                </a:moveTo>
                <a:lnTo>
                  <a:pt x="2891942" y="0"/>
                </a:lnTo>
                <a:lnTo>
                  <a:pt x="2891942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 b="-100000"/>
            </a:stretch>
          </a:blipFill>
        </p:spPr>
      </p:sp>
    </p:spTree>
    <p:extLst>
      <p:ext uri="{BB962C8B-B14F-4D97-AF65-F5344CB8AC3E}">
        <p14:creationId xmlns:p14="http://schemas.microsoft.com/office/powerpoint/2010/main" val="2260970182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666" b="-16666"/>
            </a:stretch>
          </a:blipFill>
        </p:spPr>
      </p:sp>
      <p:sp>
        <p:nvSpPr>
          <p:cNvPr id="21" name="Freeform 5"/>
          <p:cNvSpPr/>
          <p:nvPr/>
        </p:nvSpPr>
        <p:spPr>
          <a:xfrm>
            <a:off x="2251542" y="1352550"/>
            <a:ext cx="4918185" cy="4610100"/>
          </a:xfrm>
          <a:custGeom>
            <a:avLst/>
            <a:gdLst/>
            <a:ahLst/>
            <a:cxnLst/>
            <a:rect l="l" t="t" r="r" b="b"/>
            <a:pathLst>
              <a:path w="3651894" h="2926080">
                <a:moveTo>
                  <a:pt x="0" y="0"/>
                </a:moveTo>
                <a:lnTo>
                  <a:pt x="3651894" y="0"/>
                </a:lnTo>
                <a:lnTo>
                  <a:pt x="3651894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" name="Скругленный прямоугольник 2"/>
          <p:cNvSpPr/>
          <p:nvPr/>
        </p:nvSpPr>
        <p:spPr>
          <a:xfrm>
            <a:off x="2667000" y="152400"/>
            <a:ext cx="4777896" cy="97536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допомагає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звільнити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Україну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30452" y="2057400"/>
            <a:ext cx="2388948" cy="83820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танк</a:t>
            </a:r>
            <a:endParaRPr lang="ru-RU" sz="4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30452" y="2989006"/>
            <a:ext cx="2388948" cy="83820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байрактар</a:t>
            </a:r>
            <a:endParaRPr lang="ru-RU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18162" y="4038600"/>
            <a:ext cx="2388948" cy="83820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джавелін</a:t>
            </a:r>
            <a:endParaRPr lang="ru-RU" sz="4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6878" y="5105400"/>
            <a:ext cx="2388948" cy="83820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літак</a:t>
            </a:r>
            <a:endParaRPr lang="ru-RU" sz="4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705600" y="1982429"/>
            <a:ext cx="2388948" cy="83820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тепловізор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683478" y="2989006"/>
            <a:ext cx="2388948" cy="83820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гвинтівка</a:t>
            </a:r>
            <a:endParaRPr lang="ru-RU" sz="3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705600" y="4038600"/>
            <a:ext cx="2388948" cy="83820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гелікоптер</a:t>
            </a:r>
            <a:endParaRPr lang="ru-RU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661355" y="5029200"/>
            <a:ext cx="2388948" cy="83820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кулемет</a:t>
            </a:r>
            <a:endParaRPr lang="ru-RU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Freeform 3"/>
          <p:cNvSpPr/>
          <p:nvPr/>
        </p:nvSpPr>
        <p:spPr>
          <a:xfrm>
            <a:off x="2759915" y="3440524"/>
            <a:ext cx="3901440" cy="1428902"/>
          </a:xfrm>
          <a:custGeom>
            <a:avLst/>
            <a:gdLst/>
            <a:ahLst/>
            <a:cxnLst/>
            <a:rect l="l" t="t" r="r" b="b"/>
            <a:pathLst>
              <a:path w="3901440" h="1428902">
                <a:moveTo>
                  <a:pt x="0" y="0"/>
                </a:moveTo>
                <a:lnTo>
                  <a:pt x="3901440" y="0"/>
                </a:lnTo>
                <a:lnTo>
                  <a:pt x="3901440" y="1428902"/>
                </a:lnTo>
                <a:lnTo>
                  <a:pt x="0" y="142890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2"/>
          <p:cNvSpPr/>
          <p:nvPr/>
        </p:nvSpPr>
        <p:spPr>
          <a:xfrm>
            <a:off x="2620006" y="2955439"/>
            <a:ext cx="3869284" cy="2288845"/>
          </a:xfrm>
          <a:custGeom>
            <a:avLst/>
            <a:gdLst/>
            <a:ahLst/>
            <a:cxnLst/>
            <a:rect l="l" t="t" r="r" b="b"/>
            <a:pathLst>
              <a:path w="8290560" h="3516579">
                <a:moveTo>
                  <a:pt x="0" y="0"/>
                </a:moveTo>
                <a:lnTo>
                  <a:pt x="8290560" y="0"/>
                </a:lnTo>
                <a:lnTo>
                  <a:pt x="8290560" y="3516580"/>
                </a:lnTo>
                <a:lnTo>
                  <a:pt x="0" y="351658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4" name="Freeform 10"/>
          <p:cNvSpPr/>
          <p:nvPr/>
        </p:nvSpPr>
        <p:spPr>
          <a:xfrm>
            <a:off x="3146503" y="2757139"/>
            <a:ext cx="3588594" cy="2487145"/>
          </a:xfrm>
          <a:custGeom>
            <a:avLst/>
            <a:gdLst/>
            <a:ahLst/>
            <a:cxnLst/>
            <a:rect l="l" t="t" r="r" b="b"/>
            <a:pathLst>
              <a:path w="1843188" h="1112825">
                <a:moveTo>
                  <a:pt x="0" y="0"/>
                </a:moveTo>
                <a:lnTo>
                  <a:pt x="1843188" y="0"/>
                </a:lnTo>
                <a:lnTo>
                  <a:pt x="1843188" y="1112825"/>
                </a:lnTo>
                <a:lnTo>
                  <a:pt x="0" y="111282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5" name="Freeform 5"/>
          <p:cNvSpPr/>
          <p:nvPr/>
        </p:nvSpPr>
        <p:spPr>
          <a:xfrm flipH="1">
            <a:off x="3201146" y="2757139"/>
            <a:ext cx="3287757" cy="2028625"/>
          </a:xfrm>
          <a:custGeom>
            <a:avLst/>
            <a:gdLst/>
            <a:ahLst/>
            <a:cxnLst/>
            <a:rect l="l" t="t" r="r" b="b"/>
            <a:pathLst>
              <a:path w="1816409" h="1237429">
                <a:moveTo>
                  <a:pt x="1816409" y="0"/>
                </a:moveTo>
                <a:lnTo>
                  <a:pt x="0" y="0"/>
                </a:lnTo>
                <a:lnTo>
                  <a:pt x="0" y="1237428"/>
                </a:lnTo>
                <a:lnTo>
                  <a:pt x="1816409" y="1237428"/>
                </a:lnTo>
                <a:lnTo>
                  <a:pt x="1816409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pic>
        <p:nvPicPr>
          <p:cNvPr id="6148" name="Picture 4" descr="Тепловизор монокуляр HikMicro Falcon FQ50 (640×512) 2600м купить по лучшей  цене тепловизоры в Украине, Одессе, Киеве | Профоптика - оптические приборы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569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184" y="2141359"/>
            <a:ext cx="4027231" cy="402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Снайперская винтовка без фона - PNG Play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504" y="2663612"/>
            <a:ext cx="4412262" cy="248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Пулемет, Пулемет png | PNGEgg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654" y="3507443"/>
            <a:ext cx="5183298" cy="194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Джавелін» — дротик, який лишає ворога без броні – АрміяInform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68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200" y="3080110"/>
            <a:ext cx="4008050" cy="216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76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00"/>
                            </p:stCondLst>
                            <p:childTnLst>
                              <p:par>
                                <p:cTn id="1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05200" y="492442"/>
            <a:ext cx="5080432" cy="1524000"/>
          </a:xfrm>
          <a:custGeom>
            <a:avLst/>
            <a:gdLst/>
            <a:ahLst/>
            <a:cxnLst/>
            <a:rect l="l" t="t" r="r" b="b"/>
            <a:pathLst>
              <a:path w="6046064" h="1934740">
                <a:moveTo>
                  <a:pt x="0" y="0"/>
                </a:moveTo>
                <a:lnTo>
                  <a:pt x="6046064" y="0"/>
                </a:lnTo>
                <a:lnTo>
                  <a:pt x="6046064" y="1934740"/>
                </a:lnTo>
                <a:lnTo>
                  <a:pt x="0" y="19347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3"/>
          <p:cNvSpPr txBox="1"/>
          <p:nvPr/>
        </p:nvSpPr>
        <p:spPr>
          <a:xfrm>
            <a:off x="3988016" y="523973"/>
            <a:ext cx="4114800" cy="984885"/>
          </a:xfrm>
          <a:prstGeom prst="rect">
            <a:avLst/>
          </a:prstGeom>
          <a:effectLst>
            <a:glow rad="127000">
              <a:schemeClr val="tx1"/>
            </a:glow>
            <a:outerShdw blurRad="50800" dist="50800" dir="5400000" algn="ctr" rotWithShape="0">
              <a:schemeClr val="tx1"/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Пухнастий</a:t>
            </a:r>
            <a:endParaRPr lang="ru-RU" sz="32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254000">
                  <a:schemeClr val="bg1"/>
                </a:glow>
              </a:effectLst>
            </a:endParaRPr>
          </a:p>
          <a:p>
            <a:pPr algn="ctr"/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батальйон</a:t>
            </a:r>
            <a:endParaRPr lang="en-US" sz="32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254000">
                  <a:schemeClr val="bg1"/>
                </a:glo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14400" y="2286000"/>
            <a:ext cx="5562601" cy="4301358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Собаки,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давні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помічники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людини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не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лишаються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осторонь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війни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Вони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теж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допомагають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боротьбі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російським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агресором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беруть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участь у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розмінуванні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патрулюють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вулиці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виявляють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ДРГ,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боронять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блокпости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евакуюють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людей з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гарячих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точок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Пес Патрон, такса на </a:t>
            </a:r>
            <a:r>
              <a:rPr lang="ru-RU" sz="20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прізвисько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Кріс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собака-водолаз </a:t>
            </a:r>
            <a:r>
              <a:rPr lang="ru-RU" sz="20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Найда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пес </a:t>
            </a:r>
            <a:r>
              <a:rPr lang="ru-RU" sz="20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Байрактар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офіцер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Лорд , пес-</a:t>
            </a:r>
            <a:r>
              <a:rPr lang="ru-RU" sz="20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розвідник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Бой та </a:t>
            </a:r>
            <a:r>
              <a:rPr lang="ru-RU" sz="20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ще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багато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інших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кожного дня </a:t>
            </a:r>
            <a:r>
              <a:rPr lang="ru-RU" sz="20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наближають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нашу перемогу! </a:t>
            </a:r>
            <a:endParaRPr lang="ru-RU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96" b="9759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864501"/>
            <a:ext cx="5350044" cy="575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98343">
            <a:off x="633140" y="4647747"/>
            <a:ext cx="987531" cy="2738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7373407"/>
      </p:ext>
    </p:extLst>
  </p:cSld>
  <p:clrMapOvr>
    <a:masterClrMapping/>
  </p:clrMapOvr>
  <p:transition spd="med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6666" b="-16666"/>
            </a:stretch>
          </a:blipFill>
        </p:spPr>
      </p:sp>
      <p:sp>
        <p:nvSpPr>
          <p:cNvPr id="10" name="Freeform 4"/>
          <p:cNvSpPr/>
          <p:nvPr/>
        </p:nvSpPr>
        <p:spPr>
          <a:xfrm>
            <a:off x="0" y="731520"/>
            <a:ext cx="4303059" cy="2926080"/>
          </a:xfrm>
          <a:custGeom>
            <a:avLst/>
            <a:gdLst/>
            <a:ahLst/>
            <a:cxnLst/>
            <a:rect l="l" t="t" r="r" b="b"/>
            <a:pathLst>
              <a:path w="4303059" h="2926080">
                <a:moveTo>
                  <a:pt x="0" y="0"/>
                </a:moveTo>
                <a:lnTo>
                  <a:pt x="4303059" y="0"/>
                </a:lnTo>
                <a:lnTo>
                  <a:pt x="4303059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5"/>
          <p:cNvSpPr/>
          <p:nvPr/>
        </p:nvSpPr>
        <p:spPr>
          <a:xfrm>
            <a:off x="-190627" y="2002104"/>
            <a:ext cx="3310992" cy="3310992"/>
          </a:xfrm>
          <a:custGeom>
            <a:avLst/>
            <a:gdLst/>
            <a:ahLst/>
            <a:cxnLst/>
            <a:rect l="l" t="t" r="r" b="b"/>
            <a:pathLst>
              <a:path w="3310992" h="3310992">
                <a:moveTo>
                  <a:pt x="0" y="0"/>
                </a:moveTo>
                <a:lnTo>
                  <a:pt x="3310993" y="0"/>
                </a:lnTo>
                <a:lnTo>
                  <a:pt x="3310993" y="3310992"/>
                </a:lnTo>
                <a:lnTo>
                  <a:pt x="0" y="33109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6"/>
          <p:cNvSpPr/>
          <p:nvPr/>
        </p:nvSpPr>
        <p:spPr>
          <a:xfrm>
            <a:off x="6108335" y="0"/>
            <a:ext cx="4533352" cy="4268440"/>
          </a:xfrm>
          <a:custGeom>
            <a:avLst/>
            <a:gdLst/>
            <a:ahLst/>
            <a:cxnLst/>
            <a:rect l="l" t="t" r="r" b="b"/>
            <a:pathLst>
              <a:path w="4533352" h="4268440">
                <a:moveTo>
                  <a:pt x="0" y="0"/>
                </a:moveTo>
                <a:lnTo>
                  <a:pt x="4533352" y="0"/>
                </a:lnTo>
                <a:lnTo>
                  <a:pt x="4533352" y="4268440"/>
                </a:lnTo>
                <a:lnTo>
                  <a:pt x="0" y="42684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59309"/>
            </a:stretch>
          </a:blipFill>
        </p:spPr>
      </p:sp>
      <p:sp>
        <p:nvSpPr>
          <p:cNvPr id="13" name="Freeform 7"/>
          <p:cNvSpPr/>
          <p:nvPr/>
        </p:nvSpPr>
        <p:spPr>
          <a:xfrm flipH="1">
            <a:off x="2797343" y="2002104"/>
            <a:ext cx="3310992" cy="3310992"/>
          </a:xfrm>
          <a:custGeom>
            <a:avLst/>
            <a:gdLst/>
            <a:ahLst/>
            <a:cxnLst/>
            <a:rect l="l" t="t" r="r" b="b"/>
            <a:pathLst>
              <a:path w="3310992" h="3310992">
                <a:moveTo>
                  <a:pt x="3310992" y="0"/>
                </a:moveTo>
                <a:lnTo>
                  <a:pt x="0" y="0"/>
                </a:lnTo>
                <a:lnTo>
                  <a:pt x="0" y="3310992"/>
                </a:lnTo>
                <a:lnTo>
                  <a:pt x="3310992" y="3310992"/>
                </a:lnTo>
                <a:lnTo>
                  <a:pt x="3310992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8"/>
          <p:cNvSpPr/>
          <p:nvPr/>
        </p:nvSpPr>
        <p:spPr>
          <a:xfrm>
            <a:off x="5711088" y="2002104"/>
            <a:ext cx="3310992" cy="3310992"/>
          </a:xfrm>
          <a:custGeom>
            <a:avLst/>
            <a:gdLst/>
            <a:ahLst/>
            <a:cxnLst/>
            <a:rect l="l" t="t" r="r" b="b"/>
            <a:pathLst>
              <a:path w="3310992" h="3310992">
                <a:moveTo>
                  <a:pt x="0" y="0"/>
                </a:moveTo>
                <a:lnTo>
                  <a:pt x="3310992" y="0"/>
                </a:lnTo>
                <a:lnTo>
                  <a:pt x="3310992" y="3310992"/>
                </a:lnTo>
                <a:lnTo>
                  <a:pt x="0" y="33109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0" name="Freeform 13"/>
          <p:cNvSpPr/>
          <p:nvPr/>
        </p:nvSpPr>
        <p:spPr>
          <a:xfrm>
            <a:off x="6136002" y="2971801"/>
            <a:ext cx="3117994" cy="4087236"/>
          </a:xfrm>
          <a:custGeom>
            <a:avLst/>
            <a:gdLst/>
            <a:ahLst/>
            <a:cxnLst/>
            <a:rect l="l" t="t" r="r" b="b"/>
            <a:pathLst>
              <a:path w="1872615" h="2619042">
                <a:moveTo>
                  <a:pt x="0" y="0"/>
                </a:moveTo>
                <a:lnTo>
                  <a:pt x="1872615" y="0"/>
                </a:lnTo>
                <a:lnTo>
                  <a:pt x="1872615" y="2619042"/>
                </a:lnTo>
                <a:lnTo>
                  <a:pt x="0" y="26190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9"/>
          <p:cNvSpPr/>
          <p:nvPr/>
        </p:nvSpPr>
        <p:spPr>
          <a:xfrm flipH="1">
            <a:off x="8699058" y="2002104"/>
            <a:ext cx="1054542" cy="3310992"/>
          </a:xfrm>
          <a:custGeom>
            <a:avLst/>
            <a:gdLst/>
            <a:ahLst/>
            <a:cxnLst/>
            <a:rect l="l" t="t" r="r" b="b"/>
            <a:pathLst>
              <a:path w="1054542" h="3310992">
                <a:moveTo>
                  <a:pt x="1054542" y="0"/>
                </a:moveTo>
                <a:lnTo>
                  <a:pt x="0" y="0"/>
                </a:lnTo>
                <a:lnTo>
                  <a:pt x="0" y="3310992"/>
                </a:lnTo>
                <a:lnTo>
                  <a:pt x="1054542" y="3310992"/>
                </a:lnTo>
                <a:lnTo>
                  <a:pt x="1054542" y="0"/>
                </a:lnTo>
                <a:close/>
              </a:path>
            </a:pathLst>
          </a:custGeom>
          <a:blipFill>
            <a:blip r:embed="rId8"/>
            <a:stretch>
              <a:fillRect l="-213974"/>
            </a:stretch>
          </a:blipFill>
        </p:spPr>
      </p:sp>
      <p:sp>
        <p:nvSpPr>
          <p:cNvPr id="18" name="Скругленный прямоугольник 17"/>
          <p:cNvSpPr/>
          <p:nvPr/>
        </p:nvSpPr>
        <p:spPr>
          <a:xfrm>
            <a:off x="4509342" y="152400"/>
            <a:ext cx="5036591" cy="335280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b="1" i="1" dirty="0" err="1" smtClean="0">
                <a:solidFill>
                  <a:srgbClr val="002060"/>
                </a:solidFill>
              </a:rPr>
              <a:t>Щоб</a:t>
            </a:r>
            <a:r>
              <a:rPr lang="ru-RU" b="1" i="1" dirty="0" smtClean="0">
                <a:solidFill>
                  <a:srgbClr val="002060"/>
                </a:solidFill>
              </a:rPr>
              <a:t> стати </a:t>
            </a:r>
            <a:r>
              <a:rPr lang="ru-RU" b="1" i="1" dirty="0" err="1" smtClean="0">
                <a:solidFill>
                  <a:srgbClr val="002060"/>
                </a:solidFill>
              </a:rPr>
              <a:t>мужнім</a:t>
            </a:r>
            <a:r>
              <a:rPr lang="ru-RU" b="1" i="1" dirty="0" smtClean="0">
                <a:solidFill>
                  <a:srgbClr val="002060"/>
                </a:solidFill>
              </a:rPr>
              <a:t>, </a:t>
            </a:r>
            <a:r>
              <a:rPr lang="ru-RU" b="1" i="1" dirty="0" err="1" smtClean="0">
                <a:solidFill>
                  <a:srgbClr val="002060"/>
                </a:solidFill>
              </a:rPr>
              <a:t>відважним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захисником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України</a:t>
            </a:r>
            <a:r>
              <a:rPr lang="ru-RU" b="1" i="1" dirty="0" smtClean="0">
                <a:solidFill>
                  <a:srgbClr val="002060"/>
                </a:solidFill>
              </a:rPr>
              <a:t> мало </a:t>
            </a:r>
            <a:r>
              <a:rPr lang="ru-RU" b="1" i="1" dirty="0" err="1" smtClean="0">
                <a:solidFill>
                  <a:srgbClr val="002060"/>
                </a:solidFill>
              </a:rPr>
              <a:t>мати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бажання</a:t>
            </a:r>
            <a:r>
              <a:rPr lang="ru-RU" b="1" i="1" dirty="0" smtClean="0">
                <a:solidFill>
                  <a:srgbClr val="002060"/>
                </a:solidFill>
              </a:rPr>
              <a:t>, </a:t>
            </a:r>
            <a:r>
              <a:rPr lang="ru-RU" b="1" i="1" dirty="0" err="1" smtClean="0">
                <a:solidFill>
                  <a:srgbClr val="002060"/>
                </a:solidFill>
              </a:rPr>
              <a:t>потрібні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ще</a:t>
            </a:r>
            <a:r>
              <a:rPr lang="ru-RU" b="1" i="1" dirty="0" smtClean="0">
                <a:solidFill>
                  <a:srgbClr val="002060"/>
                </a:solidFill>
              </a:rPr>
              <a:t> й </a:t>
            </a:r>
            <a:r>
              <a:rPr lang="ru-RU" b="1" i="1" dirty="0" err="1" smtClean="0">
                <a:solidFill>
                  <a:srgbClr val="002060"/>
                </a:solidFill>
              </a:rPr>
              <a:t>знання</a:t>
            </a:r>
            <a:r>
              <a:rPr lang="ru-RU" b="1" i="1" dirty="0" smtClean="0">
                <a:solidFill>
                  <a:srgbClr val="002060"/>
                </a:solidFill>
              </a:rPr>
              <a:t>! </a:t>
            </a:r>
            <a:r>
              <a:rPr lang="ru-RU" b="1" i="1" dirty="0" err="1" smtClean="0">
                <a:solidFill>
                  <a:srgbClr val="002060"/>
                </a:solidFill>
              </a:rPr>
              <a:t>Наші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солдати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дуже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ретельно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освоюють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військову</a:t>
            </a:r>
            <a:r>
              <a:rPr lang="ru-RU" b="1" i="1" dirty="0" smtClean="0">
                <a:solidFill>
                  <a:srgbClr val="002060"/>
                </a:solidFill>
              </a:rPr>
              <a:t> справу перед </a:t>
            </a:r>
            <a:r>
              <a:rPr lang="ru-RU" b="1" i="1" dirty="0" err="1" smtClean="0">
                <a:solidFill>
                  <a:srgbClr val="002060"/>
                </a:solidFill>
              </a:rPr>
              <a:t>тим</a:t>
            </a:r>
            <a:r>
              <a:rPr lang="ru-RU" b="1" i="1" dirty="0" smtClean="0">
                <a:solidFill>
                  <a:srgbClr val="002060"/>
                </a:solidFill>
              </a:rPr>
              <a:t> як </a:t>
            </a:r>
            <a:r>
              <a:rPr lang="ru-RU" b="1" i="1" dirty="0" err="1" smtClean="0">
                <a:solidFill>
                  <a:srgbClr val="002060"/>
                </a:solidFill>
              </a:rPr>
              <a:t>йти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воювати</a:t>
            </a:r>
            <a:r>
              <a:rPr lang="ru-RU" b="1" i="1" dirty="0" smtClean="0">
                <a:solidFill>
                  <a:srgbClr val="002060"/>
                </a:solidFill>
              </a:rPr>
              <a:t>! Так </a:t>
            </a:r>
            <a:r>
              <a:rPr lang="ru-RU" b="1" i="1" dirty="0" err="1" smtClean="0">
                <a:solidFill>
                  <a:srgbClr val="002060"/>
                </a:solidFill>
              </a:rPr>
              <a:t>було</a:t>
            </a:r>
            <a:r>
              <a:rPr lang="ru-RU" b="1" i="1" dirty="0" smtClean="0">
                <a:solidFill>
                  <a:srgbClr val="002060"/>
                </a:solidFill>
              </a:rPr>
              <a:t> й за </a:t>
            </a:r>
            <a:r>
              <a:rPr lang="ru-RU" b="1" i="1" dirty="0" err="1" smtClean="0">
                <a:solidFill>
                  <a:srgbClr val="002060"/>
                </a:solidFill>
              </a:rPr>
              <a:t>часів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козаччини</a:t>
            </a:r>
            <a:r>
              <a:rPr lang="ru-RU" b="1" i="1" dirty="0" smtClean="0">
                <a:solidFill>
                  <a:srgbClr val="002060"/>
                </a:solidFill>
              </a:rPr>
              <a:t>. </a:t>
            </a:r>
            <a:r>
              <a:rPr lang="ru-RU" b="1" i="1" dirty="0" err="1" smtClean="0">
                <a:solidFill>
                  <a:srgbClr val="002060"/>
                </a:solidFill>
              </a:rPr>
              <a:t>Щоб</a:t>
            </a:r>
            <a:r>
              <a:rPr lang="ru-RU" b="1" i="1" dirty="0" smtClean="0">
                <a:solidFill>
                  <a:srgbClr val="002060"/>
                </a:solidFill>
              </a:rPr>
              <a:t> стати </a:t>
            </a:r>
            <a:r>
              <a:rPr lang="ru-RU" b="1" i="1" dirty="0" err="1" smtClean="0">
                <a:solidFill>
                  <a:srgbClr val="002060"/>
                </a:solidFill>
              </a:rPr>
              <a:t>справжнім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козаком</a:t>
            </a:r>
            <a:r>
              <a:rPr lang="ru-RU" b="1" i="1" dirty="0" smtClean="0">
                <a:solidFill>
                  <a:srgbClr val="002060"/>
                </a:solidFill>
              </a:rPr>
              <a:t>, </a:t>
            </a:r>
            <a:r>
              <a:rPr lang="ru-RU" b="1" i="1" dirty="0" err="1" smtClean="0">
                <a:solidFill>
                  <a:srgbClr val="002060"/>
                </a:solidFill>
              </a:rPr>
              <a:t>слід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було</a:t>
            </a:r>
            <a:r>
              <a:rPr lang="ru-RU" b="1" i="1" dirty="0" smtClean="0">
                <a:solidFill>
                  <a:srgbClr val="002060"/>
                </a:solidFill>
              </a:rPr>
              <a:t> пройти </a:t>
            </a:r>
            <a:r>
              <a:rPr lang="ru-RU" b="1" i="1" dirty="0" err="1" smtClean="0">
                <a:solidFill>
                  <a:srgbClr val="002060"/>
                </a:solidFill>
              </a:rPr>
              <a:t>дуже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нелегку</a:t>
            </a:r>
            <a:r>
              <a:rPr lang="ru-RU" b="1" i="1" dirty="0" smtClean="0">
                <a:solidFill>
                  <a:srgbClr val="002060"/>
                </a:solidFill>
              </a:rPr>
              <a:t> школу </a:t>
            </a:r>
            <a:r>
              <a:rPr lang="ru-RU" b="1" i="1" dirty="0" err="1" smtClean="0">
                <a:solidFill>
                  <a:srgbClr val="002060"/>
                </a:solidFill>
              </a:rPr>
              <a:t>навчання</a:t>
            </a:r>
            <a:r>
              <a:rPr lang="ru-RU" b="1" i="1" dirty="0" smtClean="0">
                <a:solidFill>
                  <a:srgbClr val="002060"/>
                </a:solidFill>
              </a:rPr>
              <a:t>, </a:t>
            </a:r>
            <a:r>
              <a:rPr lang="ru-RU" b="1" i="1" dirty="0" err="1" smtClean="0">
                <a:solidFill>
                  <a:srgbClr val="002060"/>
                </a:solidFill>
              </a:rPr>
              <a:t>скласти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суворі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іспити</a:t>
            </a:r>
            <a:r>
              <a:rPr lang="ru-RU" b="1" i="1" dirty="0" smtClean="0">
                <a:solidFill>
                  <a:srgbClr val="002060"/>
                </a:solidFill>
              </a:rPr>
              <a:t>, </a:t>
            </a:r>
            <a:r>
              <a:rPr lang="ru-RU" b="1" i="1" dirty="0" err="1" smtClean="0">
                <a:solidFill>
                  <a:srgbClr val="002060"/>
                </a:solidFill>
              </a:rPr>
              <a:t>тож</a:t>
            </a:r>
            <a:r>
              <a:rPr lang="ru-RU" b="1" i="1" dirty="0" smtClean="0">
                <a:solidFill>
                  <a:srgbClr val="002060"/>
                </a:solidFill>
              </a:rPr>
              <a:t> не </a:t>
            </a:r>
            <a:r>
              <a:rPr lang="ru-RU" b="1" i="1" dirty="0" err="1" smtClean="0">
                <a:solidFill>
                  <a:srgbClr val="002060"/>
                </a:solidFill>
              </a:rPr>
              <a:t>всі</a:t>
            </a:r>
            <a:r>
              <a:rPr lang="ru-RU" b="1" i="1" dirty="0" smtClean="0">
                <a:solidFill>
                  <a:srgbClr val="002060"/>
                </a:solidFill>
              </a:rPr>
              <a:t> ставали </a:t>
            </a:r>
            <a:r>
              <a:rPr lang="ru-RU" b="1" i="1" dirty="0" err="1" smtClean="0">
                <a:solidFill>
                  <a:srgbClr val="002060"/>
                </a:solidFill>
              </a:rPr>
              <a:t>козаками</a:t>
            </a:r>
            <a:r>
              <a:rPr lang="ru-RU" b="1" i="1" dirty="0" smtClean="0">
                <a:solidFill>
                  <a:srgbClr val="002060"/>
                </a:solidFill>
              </a:rPr>
              <a:t>!  </a:t>
            </a:r>
            <a:r>
              <a:rPr lang="ru-RU" b="1" i="1" dirty="0" err="1" smtClean="0">
                <a:solidFill>
                  <a:srgbClr val="002060"/>
                </a:solidFill>
              </a:rPr>
              <a:t>Перевіримо</a:t>
            </a:r>
            <a:r>
              <a:rPr lang="ru-RU" b="1" i="1" dirty="0" smtClean="0">
                <a:solidFill>
                  <a:srgbClr val="002060"/>
                </a:solidFill>
              </a:rPr>
              <a:t>, </a:t>
            </a:r>
            <a:r>
              <a:rPr lang="ru-RU" b="1" i="1" dirty="0" err="1" smtClean="0">
                <a:solidFill>
                  <a:srgbClr val="002060"/>
                </a:solidFill>
              </a:rPr>
              <a:t>чи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тече</a:t>
            </a:r>
            <a:r>
              <a:rPr lang="ru-RU" b="1" i="1" dirty="0" smtClean="0">
                <a:solidFill>
                  <a:srgbClr val="002060"/>
                </a:solidFill>
              </a:rPr>
              <a:t> у ваших жилах </a:t>
            </a:r>
            <a:r>
              <a:rPr lang="ru-RU" b="1" i="1" dirty="0" err="1" smtClean="0">
                <a:solidFill>
                  <a:srgbClr val="002060"/>
                </a:solidFill>
              </a:rPr>
              <a:t>козацька</a:t>
            </a:r>
            <a:r>
              <a:rPr lang="ru-RU" b="1" i="1" dirty="0" smtClean="0">
                <a:solidFill>
                  <a:srgbClr val="002060"/>
                </a:solidFill>
              </a:rPr>
              <a:t> кров? Для вас є невеличке </a:t>
            </a:r>
            <a:r>
              <a:rPr lang="ru-RU" b="1" i="1" dirty="0" err="1" smtClean="0">
                <a:solidFill>
                  <a:srgbClr val="002060"/>
                </a:solidFill>
              </a:rPr>
              <a:t>випробування</a:t>
            </a:r>
            <a:r>
              <a:rPr lang="ru-RU" b="1" i="1" dirty="0" smtClean="0">
                <a:solidFill>
                  <a:srgbClr val="002060"/>
                </a:solidFill>
              </a:rPr>
              <a:t>!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19" name="Freeform 10"/>
          <p:cNvSpPr/>
          <p:nvPr/>
        </p:nvSpPr>
        <p:spPr>
          <a:xfrm>
            <a:off x="1855368" y="2117014"/>
            <a:ext cx="3855720" cy="4942022"/>
          </a:xfrm>
          <a:custGeom>
            <a:avLst/>
            <a:gdLst/>
            <a:ahLst/>
            <a:cxnLst/>
            <a:rect l="l" t="t" r="r" b="b"/>
            <a:pathLst>
              <a:path w="5172628" h="5172628">
                <a:moveTo>
                  <a:pt x="5172628" y="0"/>
                </a:moveTo>
                <a:lnTo>
                  <a:pt x="0" y="0"/>
                </a:lnTo>
                <a:lnTo>
                  <a:pt x="0" y="5172627"/>
                </a:lnTo>
                <a:lnTo>
                  <a:pt x="5172628" y="5172627"/>
                </a:lnTo>
                <a:lnTo>
                  <a:pt x="5172628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  <a:effectLst>
            <a:glow rad="127000">
              <a:schemeClr val="bg1"/>
            </a:glow>
          </a:effectLst>
        </p:spPr>
      </p:sp>
      <p:sp>
        <p:nvSpPr>
          <p:cNvPr id="7" name="Freeform 4"/>
          <p:cNvSpPr/>
          <p:nvPr/>
        </p:nvSpPr>
        <p:spPr>
          <a:xfrm>
            <a:off x="-651098" y="1219200"/>
            <a:ext cx="4954157" cy="5177772"/>
          </a:xfrm>
          <a:custGeom>
            <a:avLst/>
            <a:gdLst/>
            <a:ahLst/>
            <a:cxnLst/>
            <a:rect l="l" t="t" r="r" b="b"/>
            <a:pathLst>
              <a:path w="5327607" h="5478745">
                <a:moveTo>
                  <a:pt x="0" y="0"/>
                </a:moveTo>
                <a:lnTo>
                  <a:pt x="5327607" y="0"/>
                </a:lnTo>
                <a:lnTo>
                  <a:pt x="5327607" y="5478744"/>
                </a:lnTo>
                <a:lnTo>
                  <a:pt x="0" y="5478744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pic>
        <p:nvPicPr>
          <p:cNvPr id="22" name="ukranskij_vijskovij_marsh_-_marsh_zaporozhskih_kozakiv_(z3.fm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68266" y="185245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98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/>
          <p:cNvSpPr/>
          <p:nvPr/>
        </p:nvSpPr>
        <p:spPr>
          <a:xfrm>
            <a:off x="9832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6666" b="-16666"/>
            </a:stretch>
          </a:blipFill>
        </p:spPr>
      </p:sp>
      <p:sp>
        <p:nvSpPr>
          <p:cNvPr id="31" name="Freeform 3"/>
          <p:cNvSpPr/>
          <p:nvPr/>
        </p:nvSpPr>
        <p:spPr>
          <a:xfrm>
            <a:off x="5480950" y="163153"/>
            <a:ext cx="4241921" cy="1276120"/>
          </a:xfrm>
          <a:custGeom>
            <a:avLst/>
            <a:gdLst/>
            <a:ahLst/>
            <a:cxnLst/>
            <a:rect l="l" t="t" r="r" b="b"/>
            <a:pathLst>
              <a:path w="6046064" h="1934740">
                <a:moveTo>
                  <a:pt x="0" y="0"/>
                </a:moveTo>
                <a:lnTo>
                  <a:pt x="6046064" y="0"/>
                </a:lnTo>
                <a:lnTo>
                  <a:pt x="6046064" y="1934740"/>
                </a:lnTo>
                <a:lnTo>
                  <a:pt x="0" y="19347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6"/>
          <p:cNvSpPr txBox="1"/>
          <p:nvPr/>
        </p:nvSpPr>
        <p:spPr>
          <a:xfrm>
            <a:off x="5207059" y="288898"/>
            <a:ext cx="4800600" cy="615553"/>
          </a:xfrm>
          <a:prstGeom prst="rect">
            <a:avLst/>
          </a:prstGeom>
          <a:effectLst>
            <a:glow rad="127000">
              <a:schemeClr val="tx1"/>
            </a:glow>
            <a:outerShdw blurRad="50800" dist="50800" dir="5400000" algn="ctr" rotWithShape="0">
              <a:schemeClr val="tx1"/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Випробування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1.</a:t>
            </a:r>
          </a:p>
          <a:p>
            <a:pPr algn="ctr"/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Гра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«Так -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ні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»</a:t>
            </a:r>
          </a:p>
        </p:txBody>
      </p:sp>
      <p:sp>
        <p:nvSpPr>
          <p:cNvPr id="21" name="Freeform 4"/>
          <p:cNvSpPr/>
          <p:nvPr/>
        </p:nvSpPr>
        <p:spPr>
          <a:xfrm>
            <a:off x="0" y="731520"/>
            <a:ext cx="4303059" cy="2926080"/>
          </a:xfrm>
          <a:custGeom>
            <a:avLst/>
            <a:gdLst/>
            <a:ahLst/>
            <a:cxnLst/>
            <a:rect l="l" t="t" r="r" b="b"/>
            <a:pathLst>
              <a:path w="4303059" h="2926080">
                <a:moveTo>
                  <a:pt x="0" y="0"/>
                </a:moveTo>
                <a:lnTo>
                  <a:pt x="4303059" y="0"/>
                </a:lnTo>
                <a:lnTo>
                  <a:pt x="4303059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7"/>
          <p:cNvSpPr/>
          <p:nvPr/>
        </p:nvSpPr>
        <p:spPr>
          <a:xfrm flipH="1">
            <a:off x="2797343" y="2002104"/>
            <a:ext cx="3310992" cy="3310992"/>
          </a:xfrm>
          <a:custGeom>
            <a:avLst/>
            <a:gdLst/>
            <a:ahLst/>
            <a:cxnLst/>
            <a:rect l="l" t="t" r="r" b="b"/>
            <a:pathLst>
              <a:path w="3310992" h="3310992">
                <a:moveTo>
                  <a:pt x="3310992" y="0"/>
                </a:moveTo>
                <a:lnTo>
                  <a:pt x="0" y="0"/>
                </a:lnTo>
                <a:lnTo>
                  <a:pt x="0" y="3310992"/>
                </a:lnTo>
                <a:lnTo>
                  <a:pt x="3310992" y="3310992"/>
                </a:lnTo>
                <a:lnTo>
                  <a:pt x="3310992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p:sp>
        <p:nvSpPr>
          <p:cNvPr id="22" name="Freeform 5"/>
          <p:cNvSpPr/>
          <p:nvPr/>
        </p:nvSpPr>
        <p:spPr>
          <a:xfrm>
            <a:off x="-190627" y="2002104"/>
            <a:ext cx="3310992" cy="3310992"/>
          </a:xfrm>
          <a:custGeom>
            <a:avLst/>
            <a:gdLst/>
            <a:ahLst/>
            <a:cxnLst/>
            <a:rect l="l" t="t" r="r" b="b"/>
            <a:pathLst>
              <a:path w="3310992" h="3310992">
                <a:moveTo>
                  <a:pt x="0" y="0"/>
                </a:moveTo>
                <a:lnTo>
                  <a:pt x="3310993" y="0"/>
                </a:lnTo>
                <a:lnTo>
                  <a:pt x="3310993" y="3310992"/>
                </a:lnTo>
                <a:lnTo>
                  <a:pt x="0" y="3310992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p:sp>
        <p:nvSpPr>
          <p:cNvPr id="15" name="Скругленная прямоугольная выноска 14"/>
          <p:cNvSpPr/>
          <p:nvPr/>
        </p:nvSpPr>
        <p:spPr>
          <a:xfrm>
            <a:off x="1940729" y="288898"/>
            <a:ext cx="2971800" cy="1578347"/>
          </a:xfrm>
          <a:prstGeom prst="wedgeRoundRectCallout">
            <a:avLst>
              <a:gd name="adj1" fmla="val 49793"/>
              <a:gd name="adj2" fmla="val 110763"/>
              <a:gd name="adj3" fmla="val 16667"/>
            </a:avLst>
          </a:prstGeom>
          <a:solidFill>
            <a:schemeClr val="lt1">
              <a:alpha val="69000"/>
            </a:schemeClr>
          </a:solidFill>
          <a:ln>
            <a:solidFill>
              <a:srgbClr val="00206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Козак – </a:t>
            </a:r>
            <a:r>
              <a:rPr lang="ru-RU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вільна</a:t>
            </a:r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людина</a:t>
            </a: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25" name="Freeform 8"/>
          <p:cNvSpPr/>
          <p:nvPr/>
        </p:nvSpPr>
        <p:spPr>
          <a:xfrm>
            <a:off x="5750029" y="2002104"/>
            <a:ext cx="3310992" cy="3310992"/>
          </a:xfrm>
          <a:custGeom>
            <a:avLst/>
            <a:gdLst/>
            <a:ahLst/>
            <a:cxnLst/>
            <a:rect l="l" t="t" r="r" b="b"/>
            <a:pathLst>
              <a:path w="3310992" h="3310992">
                <a:moveTo>
                  <a:pt x="0" y="0"/>
                </a:moveTo>
                <a:lnTo>
                  <a:pt x="3310992" y="0"/>
                </a:lnTo>
                <a:lnTo>
                  <a:pt x="3310992" y="3310992"/>
                </a:lnTo>
                <a:lnTo>
                  <a:pt x="0" y="3310992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p:sp>
        <p:nvSpPr>
          <p:cNvPr id="26" name="Freeform 9"/>
          <p:cNvSpPr/>
          <p:nvPr/>
        </p:nvSpPr>
        <p:spPr>
          <a:xfrm flipH="1">
            <a:off x="8699058" y="2002104"/>
            <a:ext cx="1054542" cy="3310992"/>
          </a:xfrm>
          <a:custGeom>
            <a:avLst/>
            <a:gdLst/>
            <a:ahLst/>
            <a:cxnLst/>
            <a:rect l="l" t="t" r="r" b="b"/>
            <a:pathLst>
              <a:path w="1054542" h="3310992">
                <a:moveTo>
                  <a:pt x="1054542" y="0"/>
                </a:moveTo>
                <a:lnTo>
                  <a:pt x="0" y="0"/>
                </a:lnTo>
                <a:lnTo>
                  <a:pt x="0" y="3310992"/>
                </a:lnTo>
                <a:lnTo>
                  <a:pt x="1054542" y="3310992"/>
                </a:lnTo>
                <a:lnTo>
                  <a:pt x="1054542" y="0"/>
                </a:lnTo>
                <a:close/>
              </a:path>
            </a:pathLst>
          </a:custGeom>
          <a:blipFill>
            <a:blip r:embed="rId26"/>
            <a:stretch>
              <a:fillRect l="-213974"/>
            </a:stretch>
          </a:blipFill>
        </p:spPr>
      </p:sp>
      <p:sp>
        <p:nvSpPr>
          <p:cNvPr id="18" name="Freeform 10"/>
          <p:cNvSpPr/>
          <p:nvPr/>
        </p:nvSpPr>
        <p:spPr>
          <a:xfrm flipH="1">
            <a:off x="3362631" y="2280495"/>
            <a:ext cx="4042893" cy="4942022"/>
          </a:xfrm>
          <a:custGeom>
            <a:avLst/>
            <a:gdLst/>
            <a:ahLst/>
            <a:cxnLst/>
            <a:rect l="l" t="t" r="r" b="b"/>
            <a:pathLst>
              <a:path w="5172628" h="5172628">
                <a:moveTo>
                  <a:pt x="5172628" y="0"/>
                </a:moveTo>
                <a:lnTo>
                  <a:pt x="0" y="0"/>
                </a:lnTo>
                <a:lnTo>
                  <a:pt x="0" y="5172627"/>
                </a:lnTo>
                <a:lnTo>
                  <a:pt x="5172628" y="5172627"/>
                </a:lnTo>
                <a:lnTo>
                  <a:pt x="5172628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  <a:effectLst>
            <a:glow rad="127000">
              <a:schemeClr val="bg1"/>
            </a:glow>
          </a:effectLst>
        </p:spPr>
      </p:sp>
      <p:sp>
        <p:nvSpPr>
          <p:cNvPr id="10" name="Скругленный прямоугольник 9"/>
          <p:cNvSpPr/>
          <p:nvPr/>
        </p:nvSpPr>
        <p:spPr>
          <a:xfrm>
            <a:off x="731417" y="2525287"/>
            <a:ext cx="2388948" cy="83820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solidFill>
              <a:srgbClr val="92D05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</a:t>
            </a:r>
            <a:endParaRPr lang="ru-RU" sz="72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887137" y="2456086"/>
            <a:ext cx="2388948" cy="83820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</a:t>
            </a:r>
            <a:endParaRPr lang="ru-RU" sz="7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2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9146" l="10000" r="90000"/>
                    </a14:imgEffect>
                    <a14:imgEffect>
                      <a14:sharpenSoften amount="18000"/>
                    </a14:imgEffect>
                    <a14:imgEffect>
                      <a14:colorTemperature colorTemp="150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048000"/>
            <a:ext cx="3804549" cy="3787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30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146" l="10000" r="90000"/>
                    </a14:imgEffect>
                    <a14:imgEffect>
                      <a14:sharpenSoften amount="18000"/>
                    </a14:imgEffect>
                    <a14:imgEffect>
                      <a14:colorTemperature colorTemp="150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37467" y="3139190"/>
            <a:ext cx="3804549" cy="3787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644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/>
          <p:cNvSpPr/>
          <p:nvPr/>
        </p:nvSpPr>
        <p:spPr>
          <a:xfrm>
            <a:off x="9832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6666" b="-16666"/>
            </a:stretch>
          </a:blipFill>
        </p:spPr>
      </p:sp>
      <p:sp>
        <p:nvSpPr>
          <p:cNvPr id="31" name="Freeform 3"/>
          <p:cNvSpPr/>
          <p:nvPr/>
        </p:nvSpPr>
        <p:spPr>
          <a:xfrm>
            <a:off x="5480950" y="163153"/>
            <a:ext cx="4241921" cy="1276120"/>
          </a:xfrm>
          <a:custGeom>
            <a:avLst/>
            <a:gdLst/>
            <a:ahLst/>
            <a:cxnLst/>
            <a:rect l="l" t="t" r="r" b="b"/>
            <a:pathLst>
              <a:path w="6046064" h="1934740">
                <a:moveTo>
                  <a:pt x="0" y="0"/>
                </a:moveTo>
                <a:lnTo>
                  <a:pt x="6046064" y="0"/>
                </a:lnTo>
                <a:lnTo>
                  <a:pt x="6046064" y="1934740"/>
                </a:lnTo>
                <a:lnTo>
                  <a:pt x="0" y="19347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6"/>
          <p:cNvSpPr txBox="1"/>
          <p:nvPr/>
        </p:nvSpPr>
        <p:spPr>
          <a:xfrm>
            <a:off x="5207059" y="288898"/>
            <a:ext cx="4800600" cy="615553"/>
          </a:xfrm>
          <a:prstGeom prst="rect">
            <a:avLst/>
          </a:prstGeom>
          <a:effectLst>
            <a:glow rad="127000">
              <a:schemeClr val="tx1"/>
            </a:glow>
            <a:outerShdw blurRad="50800" dist="50800" dir="5400000" algn="ctr" rotWithShape="0">
              <a:schemeClr val="tx1"/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Випробування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1.</a:t>
            </a:r>
          </a:p>
          <a:p>
            <a:pPr algn="ctr"/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Гра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«Так -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ні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»</a:t>
            </a:r>
          </a:p>
        </p:txBody>
      </p:sp>
      <p:sp>
        <p:nvSpPr>
          <p:cNvPr id="21" name="Freeform 4"/>
          <p:cNvSpPr/>
          <p:nvPr/>
        </p:nvSpPr>
        <p:spPr>
          <a:xfrm>
            <a:off x="0" y="731520"/>
            <a:ext cx="4303059" cy="2926080"/>
          </a:xfrm>
          <a:custGeom>
            <a:avLst/>
            <a:gdLst/>
            <a:ahLst/>
            <a:cxnLst/>
            <a:rect l="l" t="t" r="r" b="b"/>
            <a:pathLst>
              <a:path w="4303059" h="2926080">
                <a:moveTo>
                  <a:pt x="0" y="0"/>
                </a:moveTo>
                <a:lnTo>
                  <a:pt x="4303059" y="0"/>
                </a:lnTo>
                <a:lnTo>
                  <a:pt x="4303059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7"/>
          <p:cNvSpPr/>
          <p:nvPr/>
        </p:nvSpPr>
        <p:spPr>
          <a:xfrm flipH="1">
            <a:off x="2797343" y="2002104"/>
            <a:ext cx="3310992" cy="3310992"/>
          </a:xfrm>
          <a:custGeom>
            <a:avLst/>
            <a:gdLst/>
            <a:ahLst/>
            <a:cxnLst/>
            <a:rect l="l" t="t" r="r" b="b"/>
            <a:pathLst>
              <a:path w="3310992" h="3310992">
                <a:moveTo>
                  <a:pt x="3310992" y="0"/>
                </a:moveTo>
                <a:lnTo>
                  <a:pt x="0" y="0"/>
                </a:lnTo>
                <a:lnTo>
                  <a:pt x="0" y="3310992"/>
                </a:lnTo>
                <a:lnTo>
                  <a:pt x="3310992" y="3310992"/>
                </a:lnTo>
                <a:lnTo>
                  <a:pt x="3310992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2" name="Freeform 5"/>
          <p:cNvSpPr/>
          <p:nvPr/>
        </p:nvSpPr>
        <p:spPr>
          <a:xfrm>
            <a:off x="-190627" y="2002104"/>
            <a:ext cx="3310992" cy="3310992"/>
          </a:xfrm>
          <a:custGeom>
            <a:avLst/>
            <a:gdLst/>
            <a:ahLst/>
            <a:cxnLst/>
            <a:rect l="l" t="t" r="r" b="b"/>
            <a:pathLst>
              <a:path w="3310992" h="3310992">
                <a:moveTo>
                  <a:pt x="0" y="0"/>
                </a:moveTo>
                <a:lnTo>
                  <a:pt x="3310993" y="0"/>
                </a:lnTo>
                <a:lnTo>
                  <a:pt x="3310993" y="3310992"/>
                </a:lnTo>
                <a:lnTo>
                  <a:pt x="0" y="33109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Скругленная прямоугольная выноска 14"/>
          <p:cNvSpPr/>
          <p:nvPr/>
        </p:nvSpPr>
        <p:spPr>
          <a:xfrm>
            <a:off x="1940729" y="288898"/>
            <a:ext cx="2971800" cy="1578347"/>
          </a:xfrm>
          <a:prstGeom prst="wedgeRoundRectCallout">
            <a:avLst>
              <a:gd name="adj1" fmla="val 49793"/>
              <a:gd name="adj2" fmla="val 110763"/>
              <a:gd name="adj3" fmla="val 16667"/>
            </a:avLst>
          </a:prstGeom>
          <a:solidFill>
            <a:schemeClr val="lt1">
              <a:alpha val="69000"/>
            </a:schemeClr>
          </a:solidFill>
          <a:ln>
            <a:solidFill>
              <a:srgbClr val="00206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Житло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козаків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називалося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куренем. </a:t>
            </a:r>
            <a:endParaRPr lang="ru-RU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Freeform 8"/>
          <p:cNvSpPr/>
          <p:nvPr/>
        </p:nvSpPr>
        <p:spPr>
          <a:xfrm>
            <a:off x="5750029" y="2002104"/>
            <a:ext cx="3310992" cy="3310992"/>
          </a:xfrm>
          <a:custGeom>
            <a:avLst/>
            <a:gdLst/>
            <a:ahLst/>
            <a:cxnLst/>
            <a:rect l="l" t="t" r="r" b="b"/>
            <a:pathLst>
              <a:path w="3310992" h="3310992">
                <a:moveTo>
                  <a:pt x="0" y="0"/>
                </a:moveTo>
                <a:lnTo>
                  <a:pt x="3310992" y="0"/>
                </a:lnTo>
                <a:lnTo>
                  <a:pt x="3310992" y="3310992"/>
                </a:lnTo>
                <a:lnTo>
                  <a:pt x="0" y="33109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6" name="Freeform 9"/>
          <p:cNvSpPr/>
          <p:nvPr/>
        </p:nvSpPr>
        <p:spPr>
          <a:xfrm flipH="1">
            <a:off x="8699058" y="2002104"/>
            <a:ext cx="1054542" cy="3310992"/>
          </a:xfrm>
          <a:custGeom>
            <a:avLst/>
            <a:gdLst/>
            <a:ahLst/>
            <a:cxnLst/>
            <a:rect l="l" t="t" r="r" b="b"/>
            <a:pathLst>
              <a:path w="1054542" h="3310992">
                <a:moveTo>
                  <a:pt x="1054542" y="0"/>
                </a:moveTo>
                <a:lnTo>
                  <a:pt x="0" y="0"/>
                </a:lnTo>
                <a:lnTo>
                  <a:pt x="0" y="3310992"/>
                </a:lnTo>
                <a:lnTo>
                  <a:pt x="1054542" y="3310992"/>
                </a:lnTo>
                <a:lnTo>
                  <a:pt x="1054542" y="0"/>
                </a:lnTo>
                <a:close/>
              </a:path>
            </a:pathLst>
          </a:custGeom>
          <a:blipFill>
            <a:blip r:embed="rId8"/>
            <a:stretch>
              <a:fillRect l="-213974"/>
            </a:stretch>
          </a:blipFill>
        </p:spPr>
      </p:sp>
      <p:sp>
        <p:nvSpPr>
          <p:cNvPr id="18" name="Freeform 10"/>
          <p:cNvSpPr/>
          <p:nvPr/>
        </p:nvSpPr>
        <p:spPr>
          <a:xfrm flipH="1">
            <a:off x="3362631" y="2280495"/>
            <a:ext cx="4042893" cy="4942022"/>
          </a:xfrm>
          <a:custGeom>
            <a:avLst/>
            <a:gdLst/>
            <a:ahLst/>
            <a:cxnLst/>
            <a:rect l="l" t="t" r="r" b="b"/>
            <a:pathLst>
              <a:path w="5172628" h="5172628">
                <a:moveTo>
                  <a:pt x="5172628" y="0"/>
                </a:moveTo>
                <a:lnTo>
                  <a:pt x="0" y="0"/>
                </a:lnTo>
                <a:lnTo>
                  <a:pt x="0" y="5172627"/>
                </a:lnTo>
                <a:lnTo>
                  <a:pt x="5172628" y="5172627"/>
                </a:lnTo>
                <a:lnTo>
                  <a:pt x="5172628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effectLst>
            <a:glow rad="127000">
              <a:schemeClr val="bg1"/>
            </a:glow>
          </a:effectLst>
        </p:spPr>
      </p:sp>
      <p:sp>
        <p:nvSpPr>
          <p:cNvPr id="10" name="Скругленный прямоугольник 9"/>
          <p:cNvSpPr/>
          <p:nvPr/>
        </p:nvSpPr>
        <p:spPr>
          <a:xfrm>
            <a:off x="1146832" y="2456086"/>
            <a:ext cx="2388948" cy="83820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solidFill>
              <a:srgbClr val="92D05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</a:t>
            </a:r>
            <a:endParaRPr lang="ru-RU" sz="72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575086" y="2456086"/>
            <a:ext cx="2388948" cy="83820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</a:t>
            </a:r>
            <a:endParaRPr lang="ru-RU" sz="7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10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146" l="10000" r="90000"/>
                    </a14:imgEffect>
                    <a14:imgEffect>
                      <a14:sharpenSoften amount="18000"/>
                    </a14:imgEffect>
                    <a14:imgEffect>
                      <a14:colorTemperature colorTemp="150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048000"/>
            <a:ext cx="3804549" cy="3787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12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146" l="10000" r="90000"/>
                    </a14:imgEffect>
                    <a14:imgEffect>
                      <a14:sharpenSoften amount="18000"/>
                    </a14:imgEffect>
                    <a14:imgEffect>
                      <a14:colorTemperature colorTemp="150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37467" y="3139190"/>
            <a:ext cx="3804549" cy="3787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640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/>
          <p:cNvSpPr/>
          <p:nvPr/>
        </p:nvSpPr>
        <p:spPr>
          <a:xfrm>
            <a:off x="9832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6666" b="-16666"/>
            </a:stretch>
          </a:blipFill>
        </p:spPr>
      </p:sp>
      <p:sp>
        <p:nvSpPr>
          <p:cNvPr id="31" name="Freeform 3"/>
          <p:cNvSpPr/>
          <p:nvPr/>
        </p:nvSpPr>
        <p:spPr>
          <a:xfrm>
            <a:off x="5480950" y="163153"/>
            <a:ext cx="4241921" cy="1276120"/>
          </a:xfrm>
          <a:custGeom>
            <a:avLst/>
            <a:gdLst/>
            <a:ahLst/>
            <a:cxnLst/>
            <a:rect l="l" t="t" r="r" b="b"/>
            <a:pathLst>
              <a:path w="6046064" h="1934740">
                <a:moveTo>
                  <a:pt x="0" y="0"/>
                </a:moveTo>
                <a:lnTo>
                  <a:pt x="6046064" y="0"/>
                </a:lnTo>
                <a:lnTo>
                  <a:pt x="6046064" y="1934740"/>
                </a:lnTo>
                <a:lnTo>
                  <a:pt x="0" y="19347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6"/>
          <p:cNvSpPr txBox="1"/>
          <p:nvPr/>
        </p:nvSpPr>
        <p:spPr>
          <a:xfrm>
            <a:off x="5207059" y="288898"/>
            <a:ext cx="4800600" cy="615553"/>
          </a:xfrm>
          <a:prstGeom prst="rect">
            <a:avLst/>
          </a:prstGeom>
          <a:effectLst>
            <a:glow rad="127000">
              <a:schemeClr val="tx1"/>
            </a:glow>
            <a:outerShdw blurRad="50800" dist="50800" dir="5400000" algn="ctr" rotWithShape="0">
              <a:schemeClr val="tx1"/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Випробування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1.</a:t>
            </a:r>
          </a:p>
          <a:p>
            <a:pPr algn="ctr"/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Гра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«Так -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ні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»</a:t>
            </a:r>
          </a:p>
        </p:txBody>
      </p:sp>
      <p:sp>
        <p:nvSpPr>
          <p:cNvPr id="21" name="Freeform 4"/>
          <p:cNvSpPr/>
          <p:nvPr/>
        </p:nvSpPr>
        <p:spPr>
          <a:xfrm>
            <a:off x="0" y="731520"/>
            <a:ext cx="4303059" cy="2926080"/>
          </a:xfrm>
          <a:custGeom>
            <a:avLst/>
            <a:gdLst/>
            <a:ahLst/>
            <a:cxnLst/>
            <a:rect l="l" t="t" r="r" b="b"/>
            <a:pathLst>
              <a:path w="4303059" h="2926080">
                <a:moveTo>
                  <a:pt x="0" y="0"/>
                </a:moveTo>
                <a:lnTo>
                  <a:pt x="4303059" y="0"/>
                </a:lnTo>
                <a:lnTo>
                  <a:pt x="4303059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7"/>
          <p:cNvSpPr/>
          <p:nvPr/>
        </p:nvSpPr>
        <p:spPr>
          <a:xfrm flipH="1">
            <a:off x="2797343" y="2002104"/>
            <a:ext cx="3310992" cy="3310992"/>
          </a:xfrm>
          <a:custGeom>
            <a:avLst/>
            <a:gdLst/>
            <a:ahLst/>
            <a:cxnLst/>
            <a:rect l="l" t="t" r="r" b="b"/>
            <a:pathLst>
              <a:path w="3310992" h="3310992">
                <a:moveTo>
                  <a:pt x="3310992" y="0"/>
                </a:moveTo>
                <a:lnTo>
                  <a:pt x="0" y="0"/>
                </a:lnTo>
                <a:lnTo>
                  <a:pt x="0" y="3310992"/>
                </a:lnTo>
                <a:lnTo>
                  <a:pt x="3310992" y="3310992"/>
                </a:lnTo>
                <a:lnTo>
                  <a:pt x="3310992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2" name="Freeform 5"/>
          <p:cNvSpPr/>
          <p:nvPr/>
        </p:nvSpPr>
        <p:spPr>
          <a:xfrm>
            <a:off x="-190627" y="2002104"/>
            <a:ext cx="3310992" cy="3310992"/>
          </a:xfrm>
          <a:custGeom>
            <a:avLst/>
            <a:gdLst/>
            <a:ahLst/>
            <a:cxnLst/>
            <a:rect l="l" t="t" r="r" b="b"/>
            <a:pathLst>
              <a:path w="3310992" h="3310992">
                <a:moveTo>
                  <a:pt x="0" y="0"/>
                </a:moveTo>
                <a:lnTo>
                  <a:pt x="3310993" y="0"/>
                </a:lnTo>
                <a:lnTo>
                  <a:pt x="3310993" y="3310992"/>
                </a:lnTo>
                <a:lnTo>
                  <a:pt x="0" y="33109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Скругленная прямоугольная выноска 14"/>
          <p:cNvSpPr/>
          <p:nvPr/>
        </p:nvSpPr>
        <p:spPr>
          <a:xfrm>
            <a:off x="1940729" y="288898"/>
            <a:ext cx="2971800" cy="1578347"/>
          </a:xfrm>
          <a:prstGeom prst="wedgeRoundRectCallout">
            <a:avLst>
              <a:gd name="adj1" fmla="val 49793"/>
              <a:gd name="adj2" fmla="val 110763"/>
              <a:gd name="adj3" fmla="val 16667"/>
            </a:avLst>
          </a:prstGeom>
          <a:solidFill>
            <a:schemeClr val="lt1">
              <a:alpha val="69000"/>
            </a:schemeClr>
          </a:solidFill>
          <a:ln>
            <a:solidFill>
              <a:srgbClr val="00206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Писар  </a:t>
            </a:r>
            <a:r>
              <a:rPr lang="ru-RU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очолював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козацьке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військо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Freeform 8"/>
          <p:cNvSpPr/>
          <p:nvPr/>
        </p:nvSpPr>
        <p:spPr>
          <a:xfrm>
            <a:off x="5750029" y="2002104"/>
            <a:ext cx="3310992" cy="3310992"/>
          </a:xfrm>
          <a:custGeom>
            <a:avLst/>
            <a:gdLst/>
            <a:ahLst/>
            <a:cxnLst/>
            <a:rect l="l" t="t" r="r" b="b"/>
            <a:pathLst>
              <a:path w="3310992" h="3310992">
                <a:moveTo>
                  <a:pt x="0" y="0"/>
                </a:moveTo>
                <a:lnTo>
                  <a:pt x="3310992" y="0"/>
                </a:lnTo>
                <a:lnTo>
                  <a:pt x="3310992" y="3310992"/>
                </a:lnTo>
                <a:lnTo>
                  <a:pt x="0" y="33109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6" name="Freeform 9"/>
          <p:cNvSpPr/>
          <p:nvPr/>
        </p:nvSpPr>
        <p:spPr>
          <a:xfrm flipH="1">
            <a:off x="8699058" y="2002104"/>
            <a:ext cx="1054542" cy="3310992"/>
          </a:xfrm>
          <a:custGeom>
            <a:avLst/>
            <a:gdLst/>
            <a:ahLst/>
            <a:cxnLst/>
            <a:rect l="l" t="t" r="r" b="b"/>
            <a:pathLst>
              <a:path w="1054542" h="3310992">
                <a:moveTo>
                  <a:pt x="1054542" y="0"/>
                </a:moveTo>
                <a:lnTo>
                  <a:pt x="0" y="0"/>
                </a:lnTo>
                <a:lnTo>
                  <a:pt x="0" y="3310992"/>
                </a:lnTo>
                <a:lnTo>
                  <a:pt x="1054542" y="3310992"/>
                </a:lnTo>
                <a:lnTo>
                  <a:pt x="1054542" y="0"/>
                </a:lnTo>
                <a:close/>
              </a:path>
            </a:pathLst>
          </a:custGeom>
          <a:blipFill>
            <a:blip r:embed="rId8"/>
            <a:stretch>
              <a:fillRect l="-213974"/>
            </a:stretch>
          </a:blipFill>
        </p:spPr>
      </p:sp>
      <p:sp>
        <p:nvSpPr>
          <p:cNvPr id="18" name="Freeform 10"/>
          <p:cNvSpPr/>
          <p:nvPr/>
        </p:nvSpPr>
        <p:spPr>
          <a:xfrm flipH="1">
            <a:off x="3362631" y="2280495"/>
            <a:ext cx="4042893" cy="4942022"/>
          </a:xfrm>
          <a:custGeom>
            <a:avLst/>
            <a:gdLst/>
            <a:ahLst/>
            <a:cxnLst/>
            <a:rect l="l" t="t" r="r" b="b"/>
            <a:pathLst>
              <a:path w="5172628" h="5172628">
                <a:moveTo>
                  <a:pt x="5172628" y="0"/>
                </a:moveTo>
                <a:lnTo>
                  <a:pt x="0" y="0"/>
                </a:lnTo>
                <a:lnTo>
                  <a:pt x="0" y="5172627"/>
                </a:lnTo>
                <a:lnTo>
                  <a:pt x="5172628" y="5172627"/>
                </a:lnTo>
                <a:lnTo>
                  <a:pt x="5172628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effectLst>
            <a:glow rad="127000">
              <a:schemeClr val="bg1"/>
            </a:glow>
          </a:effectLst>
        </p:spPr>
      </p:sp>
      <p:sp>
        <p:nvSpPr>
          <p:cNvPr id="10" name="Скругленный прямоугольник 9"/>
          <p:cNvSpPr/>
          <p:nvPr/>
        </p:nvSpPr>
        <p:spPr>
          <a:xfrm>
            <a:off x="1278134" y="2499618"/>
            <a:ext cx="2388948" cy="83820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solidFill>
              <a:srgbClr val="92D05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</a:t>
            </a:r>
            <a:endParaRPr lang="ru-RU" sz="72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553200" y="2456086"/>
            <a:ext cx="2388948" cy="83820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</a:t>
            </a:r>
            <a:endParaRPr lang="ru-RU" sz="7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10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146" l="10000" r="90000"/>
                    </a14:imgEffect>
                    <a14:imgEffect>
                      <a14:sharpenSoften amount="18000"/>
                    </a14:imgEffect>
                    <a14:imgEffect>
                      <a14:colorTemperature colorTemp="150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048000"/>
            <a:ext cx="3804549" cy="3787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12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146" l="10000" r="90000"/>
                    </a14:imgEffect>
                    <a14:imgEffect>
                      <a14:sharpenSoften amount="18000"/>
                    </a14:imgEffect>
                    <a14:imgEffect>
                      <a14:colorTemperature colorTemp="150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37467" y="3139190"/>
            <a:ext cx="3804549" cy="3787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937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/>
          <p:cNvSpPr/>
          <p:nvPr/>
        </p:nvSpPr>
        <p:spPr>
          <a:xfrm>
            <a:off x="9832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6666" b="-16666"/>
            </a:stretch>
          </a:blipFill>
        </p:spPr>
      </p:sp>
      <p:sp>
        <p:nvSpPr>
          <p:cNvPr id="31" name="Freeform 3"/>
          <p:cNvSpPr/>
          <p:nvPr/>
        </p:nvSpPr>
        <p:spPr>
          <a:xfrm>
            <a:off x="5480950" y="163153"/>
            <a:ext cx="4241921" cy="1276120"/>
          </a:xfrm>
          <a:custGeom>
            <a:avLst/>
            <a:gdLst/>
            <a:ahLst/>
            <a:cxnLst/>
            <a:rect l="l" t="t" r="r" b="b"/>
            <a:pathLst>
              <a:path w="6046064" h="1934740">
                <a:moveTo>
                  <a:pt x="0" y="0"/>
                </a:moveTo>
                <a:lnTo>
                  <a:pt x="6046064" y="0"/>
                </a:lnTo>
                <a:lnTo>
                  <a:pt x="6046064" y="1934740"/>
                </a:lnTo>
                <a:lnTo>
                  <a:pt x="0" y="19347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6"/>
          <p:cNvSpPr txBox="1"/>
          <p:nvPr/>
        </p:nvSpPr>
        <p:spPr>
          <a:xfrm>
            <a:off x="5207059" y="288898"/>
            <a:ext cx="4800600" cy="615553"/>
          </a:xfrm>
          <a:prstGeom prst="rect">
            <a:avLst/>
          </a:prstGeom>
          <a:effectLst>
            <a:glow rad="127000">
              <a:schemeClr val="tx1"/>
            </a:glow>
            <a:outerShdw blurRad="50800" dist="50800" dir="5400000" algn="ctr" rotWithShape="0">
              <a:schemeClr val="tx1"/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Випробування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1.</a:t>
            </a:r>
          </a:p>
          <a:p>
            <a:pPr algn="ctr"/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Гра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«Так -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ні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»</a:t>
            </a:r>
          </a:p>
        </p:txBody>
      </p:sp>
      <p:sp>
        <p:nvSpPr>
          <p:cNvPr id="21" name="Freeform 4"/>
          <p:cNvSpPr/>
          <p:nvPr/>
        </p:nvSpPr>
        <p:spPr>
          <a:xfrm>
            <a:off x="0" y="731520"/>
            <a:ext cx="4303059" cy="2926080"/>
          </a:xfrm>
          <a:custGeom>
            <a:avLst/>
            <a:gdLst/>
            <a:ahLst/>
            <a:cxnLst/>
            <a:rect l="l" t="t" r="r" b="b"/>
            <a:pathLst>
              <a:path w="4303059" h="2926080">
                <a:moveTo>
                  <a:pt x="0" y="0"/>
                </a:moveTo>
                <a:lnTo>
                  <a:pt x="4303059" y="0"/>
                </a:lnTo>
                <a:lnTo>
                  <a:pt x="4303059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7"/>
          <p:cNvSpPr/>
          <p:nvPr/>
        </p:nvSpPr>
        <p:spPr>
          <a:xfrm flipH="1">
            <a:off x="2797343" y="2002104"/>
            <a:ext cx="3310992" cy="3310992"/>
          </a:xfrm>
          <a:custGeom>
            <a:avLst/>
            <a:gdLst/>
            <a:ahLst/>
            <a:cxnLst/>
            <a:rect l="l" t="t" r="r" b="b"/>
            <a:pathLst>
              <a:path w="3310992" h="3310992">
                <a:moveTo>
                  <a:pt x="3310992" y="0"/>
                </a:moveTo>
                <a:lnTo>
                  <a:pt x="0" y="0"/>
                </a:lnTo>
                <a:lnTo>
                  <a:pt x="0" y="3310992"/>
                </a:lnTo>
                <a:lnTo>
                  <a:pt x="3310992" y="3310992"/>
                </a:lnTo>
                <a:lnTo>
                  <a:pt x="3310992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2" name="Freeform 5"/>
          <p:cNvSpPr/>
          <p:nvPr/>
        </p:nvSpPr>
        <p:spPr>
          <a:xfrm>
            <a:off x="-190627" y="2002104"/>
            <a:ext cx="3310992" cy="3310992"/>
          </a:xfrm>
          <a:custGeom>
            <a:avLst/>
            <a:gdLst/>
            <a:ahLst/>
            <a:cxnLst/>
            <a:rect l="l" t="t" r="r" b="b"/>
            <a:pathLst>
              <a:path w="3310992" h="3310992">
                <a:moveTo>
                  <a:pt x="0" y="0"/>
                </a:moveTo>
                <a:lnTo>
                  <a:pt x="3310993" y="0"/>
                </a:lnTo>
                <a:lnTo>
                  <a:pt x="3310993" y="3310992"/>
                </a:lnTo>
                <a:lnTo>
                  <a:pt x="0" y="33109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Скругленная прямоугольная выноска 14"/>
          <p:cNvSpPr/>
          <p:nvPr/>
        </p:nvSpPr>
        <p:spPr>
          <a:xfrm>
            <a:off x="1940729" y="288898"/>
            <a:ext cx="2971800" cy="1578347"/>
          </a:xfrm>
          <a:prstGeom prst="wedgeRoundRectCallout">
            <a:avLst>
              <a:gd name="adj1" fmla="val 49793"/>
              <a:gd name="adj2" fmla="val 110763"/>
              <a:gd name="adj3" fmla="val 16667"/>
            </a:avLst>
          </a:prstGeom>
          <a:solidFill>
            <a:schemeClr val="lt1">
              <a:alpha val="69000"/>
            </a:schemeClr>
          </a:solidFill>
          <a:ln>
            <a:solidFill>
              <a:srgbClr val="00206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Зброя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козаків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шабля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Freeform 8"/>
          <p:cNvSpPr/>
          <p:nvPr/>
        </p:nvSpPr>
        <p:spPr>
          <a:xfrm>
            <a:off x="5750029" y="2002104"/>
            <a:ext cx="3310992" cy="3310992"/>
          </a:xfrm>
          <a:custGeom>
            <a:avLst/>
            <a:gdLst/>
            <a:ahLst/>
            <a:cxnLst/>
            <a:rect l="l" t="t" r="r" b="b"/>
            <a:pathLst>
              <a:path w="3310992" h="3310992">
                <a:moveTo>
                  <a:pt x="0" y="0"/>
                </a:moveTo>
                <a:lnTo>
                  <a:pt x="3310992" y="0"/>
                </a:lnTo>
                <a:lnTo>
                  <a:pt x="3310992" y="3310992"/>
                </a:lnTo>
                <a:lnTo>
                  <a:pt x="0" y="33109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6" name="Freeform 9"/>
          <p:cNvSpPr/>
          <p:nvPr/>
        </p:nvSpPr>
        <p:spPr>
          <a:xfrm flipH="1">
            <a:off x="8699058" y="2002104"/>
            <a:ext cx="1054542" cy="3310992"/>
          </a:xfrm>
          <a:custGeom>
            <a:avLst/>
            <a:gdLst/>
            <a:ahLst/>
            <a:cxnLst/>
            <a:rect l="l" t="t" r="r" b="b"/>
            <a:pathLst>
              <a:path w="1054542" h="3310992">
                <a:moveTo>
                  <a:pt x="1054542" y="0"/>
                </a:moveTo>
                <a:lnTo>
                  <a:pt x="0" y="0"/>
                </a:lnTo>
                <a:lnTo>
                  <a:pt x="0" y="3310992"/>
                </a:lnTo>
                <a:lnTo>
                  <a:pt x="1054542" y="3310992"/>
                </a:lnTo>
                <a:lnTo>
                  <a:pt x="1054542" y="0"/>
                </a:lnTo>
                <a:close/>
              </a:path>
            </a:pathLst>
          </a:custGeom>
          <a:blipFill>
            <a:blip r:embed="rId8"/>
            <a:stretch>
              <a:fillRect l="-213974"/>
            </a:stretch>
          </a:blipFill>
        </p:spPr>
      </p:sp>
      <p:sp>
        <p:nvSpPr>
          <p:cNvPr id="18" name="Freeform 10"/>
          <p:cNvSpPr/>
          <p:nvPr/>
        </p:nvSpPr>
        <p:spPr>
          <a:xfrm flipH="1">
            <a:off x="3362631" y="2280495"/>
            <a:ext cx="4042893" cy="4942022"/>
          </a:xfrm>
          <a:custGeom>
            <a:avLst/>
            <a:gdLst/>
            <a:ahLst/>
            <a:cxnLst/>
            <a:rect l="l" t="t" r="r" b="b"/>
            <a:pathLst>
              <a:path w="5172628" h="5172628">
                <a:moveTo>
                  <a:pt x="5172628" y="0"/>
                </a:moveTo>
                <a:lnTo>
                  <a:pt x="0" y="0"/>
                </a:lnTo>
                <a:lnTo>
                  <a:pt x="0" y="5172627"/>
                </a:lnTo>
                <a:lnTo>
                  <a:pt x="5172628" y="5172627"/>
                </a:lnTo>
                <a:lnTo>
                  <a:pt x="5172628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effectLst>
            <a:glow rad="127000">
              <a:schemeClr val="bg1"/>
            </a:glow>
          </a:effectLst>
        </p:spPr>
      </p:sp>
      <p:sp>
        <p:nvSpPr>
          <p:cNvPr id="10" name="Скругленный прямоугольник 9"/>
          <p:cNvSpPr/>
          <p:nvPr/>
        </p:nvSpPr>
        <p:spPr>
          <a:xfrm>
            <a:off x="1146832" y="2456086"/>
            <a:ext cx="2388948" cy="83820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solidFill>
              <a:srgbClr val="92D05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</a:t>
            </a:r>
            <a:endParaRPr lang="ru-RU" sz="72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575086" y="2456086"/>
            <a:ext cx="2388948" cy="83820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</a:t>
            </a:r>
            <a:endParaRPr lang="ru-RU" sz="7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10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146" l="10000" r="90000"/>
                    </a14:imgEffect>
                    <a14:imgEffect>
                      <a14:sharpenSoften amount="18000"/>
                    </a14:imgEffect>
                    <a14:imgEffect>
                      <a14:colorTemperature colorTemp="150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048000"/>
            <a:ext cx="3804549" cy="3787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12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146" l="10000" r="90000"/>
                    </a14:imgEffect>
                    <a14:imgEffect>
                      <a14:sharpenSoften amount="18000"/>
                    </a14:imgEffect>
                    <a14:imgEffect>
                      <a14:colorTemperature colorTemp="150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37467" y="3139190"/>
            <a:ext cx="3804549" cy="3787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912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9996">
            <a:off x="-487058" y="-680657"/>
            <a:ext cx="10727715" cy="8676515"/>
          </a:xfrm>
          <a:custGeom>
            <a:avLst/>
            <a:gdLst/>
            <a:ahLst/>
            <a:cxnLst/>
            <a:rect l="l" t="t" r="r" b="b"/>
            <a:pathLst>
              <a:path w="10727715" h="8676515">
                <a:moveTo>
                  <a:pt x="0" y="1441665"/>
                </a:moveTo>
                <a:lnTo>
                  <a:pt x="9646467" y="0"/>
                </a:lnTo>
                <a:lnTo>
                  <a:pt x="10727716" y="7234849"/>
                </a:lnTo>
                <a:lnTo>
                  <a:pt x="1081249" y="8676514"/>
                </a:lnTo>
                <a:lnTo>
                  <a:pt x="0" y="1441665"/>
                </a:lnTo>
                <a:close/>
              </a:path>
            </a:pathLst>
          </a:custGeom>
          <a:blipFill>
            <a:blip r:embed="rId3"/>
            <a:stretch>
              <a:fillRect l="-503" r="-14726" b="-4247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813841" y="62146"/>
            <a:ext cx="6650549" cy="3402606"/>
          </a:xfrm>
          <a:custGeom>
            <a:avLst/>
            <a:gdLst/>
            <a:ahLst/>
            <a:cxnLst/>
            <a:rect l="l" t="t" r="r" b="b"/>
            <a:pathLst>
              <a:path w="6650549" h="3402606">
                <a:moveTo>
                  <a:pt x="0" y="0"/>
                </a:moveTo>
                <a:lnTo>
                  <a:pt x="6650549" y="0"/>
                </a:lnTo>
                <a:lnTo>
                  <a:pt x="6650549" y="3402606"/>
                </a:lnTo>
                <a:lnTo>
                  <a:pt x="0" y="34026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290407" y="2973015"/>
            <a:ext cx="3303476" cy="1870593"/>
          </a:xfrm>
          <a:custGeom>
            <a:avLst/>
            <a:gdLst/>
            <a:ahLst/>
            <a:cxnLst/>
            <a:rect l="l" t="t" r="r" b="b"/>
            <a:pathLst>
              <a:path w="3303476" h="1870593">
                <a:moveTo>
                  <a:pt x="0" y="0"/>
                </a:moveTo>
                <a:lnTo>
                  <a:pt x="3303476" y="0"/>
                </a:lnTo>
                <a:lnTo>
                  <a:pt x="3303476" y="1870593"/>
                </a:lnTo>
                <a:lnTo>
                  <a:pt x="0" y="18705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610554" y="2795856"/>
            <a:ext cx="2143046" cy="1213500"/>
          </a:xfrm>
          <a:custGeom>
            <a:avLst/>
            <a:gdLst/>
            <a:ahLst/>
            <a:cxnLst/>
            <a:rect l="l" t="t" r="r" b="b"/>
            <a:pathLst>
              <a:path w="2143046" h="1213500">
                <a:moveTo>
                  <a:pt x="0" y="0"/>
                </a:moveTo>
                <a:lnTo>
                  <a:pt x="2143046" y="0"/>
                </a:lnTo>
                <a:lnTo>
                  <a:pt x="2143046" y="1213500"/>
                </a:lnTo>
                <a:lnTo>
                  <a:pt x="0" y="121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536797" y="2444986"/>
            <a:ext cx="8290560" cy="2787701"/>
          </a:xfrm>
          <a:custGeom>
            <a:avLst/>
            <a:gdLst/>
            <a:ahLst/>
            <a:cxnLst/>
            <a:rect l="l" t="t" r="r" b="b"/>
            <a:pathLst>
              <a:path w="8290560" h="2787701">
                <a:moveTo>
                  <a:pt x="0" y="0"/>
                </a:moveTo>
                <a:lnTo>
                  <a:pt x="8290560" y="0"/>
                </a:lnTo>
                <a:lnTo>
                  <a:pt x="8290560" y="2787701"/>
                </a:lnTo>
                <a:lnTo>
                  <a:pt x="0" y="27877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281691" y="2089298"/>
            <a:ext cx="4102393" cy="5375485"/>
          </a:xfrm>
          <a:custGeom>
            <a:avLst/>
            <a:gdLst/>
            <a:ahLst/>
            <a:cxnLst/>
            <a:rect l="l" t="t" r="r" b="b"/>
            <a:pathLst>
              <a:path w="3532620" h="4519344">
                <a:moveTo>
                  <a:pt x="0" y="0"/>
                </a:moveTo>
                <a:lnTo>
                  <a:pt x="3532621" y="0"/>
                </a:lnTo>
                <a:lnTo>
                  <a:pt x="3532621" y="4519344"/>
                </a:lnTo>
                <a:lnTo>
                  <a:pt x="0" y="45193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874073" y="846207"/>
            <a:ext cx="5454" cy="590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0"/>
              </a:lnSpc>
            </a:pPr>
            <a:endParaRPr/>
          </a:p>
        </p:txBody>
      </p:sp>
      <p:sp>
        <p:nvSpPr>
          <p:cNvPr id="11" name="Freeform 11"/>
          <p:cNvSpPr/>
          <p:nvPr/>
        </p:nvSpPr>
        <p:spPr>
          <a:xfrm>
            <a:off x="1143000" y="2973015"/>
            <a:ext cx="4799145" cy="4493643"/>
          </a:xfrm>
          <a:custGeom>
            <a:avLst/>
            <a:gdLst/>
            <a:ahLst/>
            <a:cxnLst/>
            <a:rect l="l" t="t" r="r" b="b"/>
            <a:pathLst>
              <a:path w="4351010" h="4150432">
                <a:moveTo>
                  <a:pt x="0" y="0"/>
                </a:moveTo>
                <a:lnTo>
                  <a:pt x="4351010" y="0"/>
                </a:lnTo>
                <a:lnTo>
                  <a:pt x="4351010" y="4150432"/>
                </a:lnTo>
                <a:lnTo>
                  <a:pt x="0" y="41504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488865" y="1769490"/>
            <a:ext cx="1349304" cy="1350993"/>
          </a:xfrm>
          <a:custGeom>
            <a:avLst/>
            <a:gdLst/>
            <a:ahLst/>
            <a:cxnLst/>
            <a:rect l="l" t="t" r="r" b="b"/>
            <a:pathLst>
              <a:path w="1349304" h="1350993">
                <a:moveTo>
                  <a:pt x="0" y="0"/>
                </a:moveTo>
                <a:lnTo>
                  <a:pt x="1349304" y="0"/>
                </a:lnTo>
                <a:lnTo>
                  <a:pt x="1349304" y="1350993"/>
                </a:lnTo>
                <a:lnTo>
                  <a:pt x="0" y="1350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093054">
            <a:off x="8920166" y="2683374"/>
            <a:ext cx="1111215" cy="1112606"/>
          </a:xfrm>
          <a:custGeom>
            <a:avLst/>
            <a:gdLst/>
            <a:ahLst/>
            <a:cxnLst/>
            <a:rect l="l" t="t" r="r" b="b"/>
            <a:pathLst>
              <a:path w="1111215" h="1112606">
                <a:moveTo>
                  <a:pt x="0" y="0"/>
                </a:moveTo>
                <a:lnTo>
                  <a:pt x="1111215" y="0"/>
                </a:lnTo>
                <a:lnTo>
                  <a:pt x="1111215" y="1112605"/>
                </a:lnTo>
                <a:lnTo>
                  <a:pt x="0" y="111260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7440312">
            <a:off x="8986878" y="1043008"/>
            <a:ext cx="982642" cy="1257782"/>
          </a:xfrm>
          <a:custGeom>
            <a:avLst/>
            <a:gdLst/>
            <a:ahLst/>
            <a:cxnLst/>
            <a:rect l="l" t="t" r="r" b="b"/>
            <a:pathLst>
              <a:path w="982642" h="1257782">
                <a:moveTo>
                  <a:pt x="0" y="0"/>
                </a:moveTo>
                <a:lnTo>
                  <a:pt x="982643" y="0"/>
                </a:lnTo>
                <a:lnTo>
                  <a:pt x="982643" y="1257782"/>
                </a:lnTo>
                <a:lnTo>
                  <a:pt x="0" y="125778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3028" y="325223"/>
            <a:ext cx="794063" cy="1111284"/>
          </a:xfrm>
          <a:custGeom>
            <a:avLst/>
            <a:gdLst/>
            <a:ahLst/>
            <a:cxnLst/>
            <a:rect l="l" t="t" r="r" b="b"/>
            <a:pathLst>
              <a:path w="794063" h="1111284">
                <a:moveTo>
                  <a:pt x="0" y="0"/>
                </a:moveTo>
                <a:lnTo>
                  <a:pt x="794063" y="0"/>
                </a:lnTo>
                <a:lnTo>
                  <a:pt x="794063" y="1111284"/>
                </a:lnTo>
                <a:lnTo>
                  <a:pt x="0" y="11112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308994" y="4721877"/>
            <a:ext cx="444606" cy="622222"/>
          </a:xfrm>
          <a:custGeom>
            <a:avLst/>
            <a:gdLst/>
            <a:ahLst/>
            <a:cxnLst/>
            <a:rect l="l" t="t" r="r" b="b"/>
            <a:pathLst>
              <a:path w="444606" h="622222">
                <a:moveTo>
                  <a:pt x="0" y="0"/>
                </a:moveTo>
                <a:lnTo>
                  <a:pt x="444606" y="0"/>
                </a:lnTo>
                <a:lnTo>
                  <a:pt x="444606" y="622222"/>
                </a:lnTo>
                <a:lnTo>
                  <a:pt x="0" y="6222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6596037">
            <a:off x="185787" y="4780984"/>
            <a:ext cx="444606" cy="622222"/>
          </a:xfrm>
          <a:custGeom>
            <a:avLst/>
            <a:gdLst/>
            <a:ahLst/>
            <a:cxnLst/>
            <a:rect l="l" t="t" r="r" b="b"/>
            <a:pathLst>
              <a:path w="444606" h="622222">
                <a:moveTo>
                  <a:pt x="0" y="0"/>
                </a:moveTo>
                <a:lnTo>
                  <a:pt x="444606" y="0"/>
                </a:lnTo>
                <a:lnTo>
                  <a:pt x="444606" y="622223"/>
                </a:lnTo>
                <a:lnTo>
                  <a:pt x="0" y="6222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7440312">
            <a:off x="-451494" y="3594878"/>
            <a:ext cx="982642" cy="1257782"/>
          </a:xfrm>
          <a:custGeom>
            <a:avLst/>
            <a:gdLst/>
            <a:ahLst/>
            <a:cxnLst/>
            <a:rect l="l" t="t" r="r" b="b"/>
            <a:pathLst>
              <a:path w="982642" h="1257782">
                <a:moveTo>
                  <a:pt x="0" y="0"/>
                </a:moveTo>
                <a:lnTo>
                  <a:pt x="982642" y="0"/>
                </a:lnTo>
                <a:lnTo>
                  <a:pt x="982642" y="1257782"/>
                </a:lnTo>
                <a:lnTo>
                  <a:pt x="0" y="125778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308994" y="1889344"/>
            <a:ext cx="1024402" cy="1111284"/>
          </a:xfrm>
          <a:custGeom>
            <a:avLst/>
            <a:gdLst/>
            <a:ahLst/>
            <a:cxnLst/>
            <a:rect l="l" t="t" r="r" b="b"/>
            <a:pathLst>
              <a:path w="1024402" h="1111284">
                <a:moveTo>
                  <a:pt x="0" y="0"/>
                </a:moveTo>
                <a:lnTo>
                  <a:pt x="1024402" y="0"/>
                </a:lnTo>
                <a:lnTo>
                  <a:pt x="1024402" y="1111284"/>
                </a:lnTo>
                <a:lnTo>
                  <a:pt x="0" y="11112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-326414" y="912882"/>
            <a:ext cx="1024402" cy="1111284"/>
          </a:xfrm>
          <a:custGeom>
            <a:avLst/>
            <a:gdLst/>
            <a:ahLst/>
            <a:cxnLst/>
            <a:rect l="l" t="t" r="r" b="b"/>
            <a:pathLst>
              <a:path w="1024402" h="1111284">
                <a:moveTo>
                  <a:pt x="0" y="0"/>
                </a:moveTo>
                <a:lnTo>
                  <a:pt x="1024402" y="0"/>
                </a:lnTo>
                <a:lnTo>
                  <a:pt x="1024402" y="1111283"/>
                </a:lnTo>
                <a:lnTo>
                  <a:pt x="0" y="111128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825955">
            <a:off x="9021670" y="-54752"/>
            <a:ext cx="724828" cy="1208046"/>
          </a:xfrm>
          <a:custGeom>
            <a:avLst/>
            <a:gdLst/>
            <a:ahLst/>
            <a:cxnLst/>
            <a:rect l="l" t="t" r="r" b="b"/>
            <a:pathLst>
              <a:path w="724828" h="1208046">
                <a:moveTo>
                  <a:pt x="0" y="0"/>
                </a:moveTo>
                <a:lnTo>
                  <a:pt x="724828" y="0"/>
                </a:lnTo>
                <a:lnTo>
                  <a:pt x="724828" y="1208046"/>
                </a:lnTo>
                <a:lnTo>
                  <a:pt x="0" y="120804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3825955">
            <a:off x="251995" y="2712203"/>
            <a:ext cx="724828" cy="1208046"/>
          </a:xfrm>
          <a:custGeom>
            <a:avLst/>
            <a:gdLst/>
            <a:ahLst/>
            <a:cxnLst/>
            <a:rect l="l" t="t" r="r" b="b"/>
            <a:pathLst>
              <a:path w="724828" h="1208046">
                <a:moveTo>
                  <a:pt x="0" y="0"/>
                </a:moveTo>
                <a:lnTo>
                  <a:pt x="724827" y="0"/>
                </a:lnTo>
                <a:lnTo>
                  <a:pt x="724827" y="1208046"/>
                </a:lnTo>
                <a:lnTo>
                  <a:pt x="0" y="120804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-326414" y="6068322"/>
            <a:ext cx="1349304" cy="1350993"/>
          </a:xfrm>
          <a:custGeom>
            <a:avLst/>
            <a:gdLst/>
            <a:ahLst/>
            <a:cxnLst/>
            <a:rect l="l" t="t" r="r" b="b"/>
            <a:pathLst>
              <a:path w="1349304" h="1350993">
                <a:moveTo>
                  <a:pt x="0" y="0"/>
                </a:moveTo>
                <a:lnTo>
                  <a:pt x="1349304" y="0"/>
                </a:lnTo>
                <a:lnTo>
                  <a:pt x="1349304" y="1350993"/>
                </a:lnTo>
                <a:lnTo>
                  <a:pt x="0" y="1350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6" name="Скругленный прямоугольник 25"/>
          <p:cNvSpPr/>
          <p:nvPr/>
        </p:nvSpPr>
        <p:spPr>
          <a:xfrm>
            <a:off x="860439" y="224175"/>
            <a:ext cx="4761045" cy="2869459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Дата 1 </a:t>
            </a:r>
            <a:r>
              <a:rPr lang="ru-RU" sz="2400" b="1" dirty="0" err="1">
                <a:solidFill>
                  <a:srgbClr val="002060"/>
                </a:solidFill>
              </a:rPr>
              <a:t>жовтня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вибрана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невипадково</a:t>
            </a:r>
            <a:r>
              <a:rPr lang="ru-RU" sz="2400" b="1" dirty="0">
                <a:solidFill>
                  <a:srgbClr val="002060"/>
                </a:solidFill>
              </a:rPr>
              <a:t>: </a:t>
            </a:r>
            <a:r>
              <a:rPr lang="ru-RU" sz="2400" b="1" dirty="0" err="1">
                <a:solidFill>
                  <a:srgbClr val="002060"/>
                </a:solidFill>
              </a:rPr>
              <a:t>цього</a:t>
            </a:r>
            <a:r>
              <a:rPr lang="ru-RU" sz="2400" b="1" dirty="0">
                <a:solidFill>
                  <a:srgbClr val="002060"/>
                </a:solidFill>
              </a:rPr>
              <a:t> дня </a:t>
            </a:r>
            <a:r>
              <a:rPr lang="ru-RU" sz="2400" b="1" dirty="0" err="1">
                <a:solidFill>
                  <a:srgbClr val="002060"/>
                </a:solidFill>
              </a:rPr>
              <a:t>відзначається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християнське</a:t>
            </a:r>
            <a:r>
              <a:rPr lang="ru-RU" sz="2400" b="1" dirty="0">
                <a:solidFill>
                  <a:srgbClr val="002060"/>
                </a:solidFill>
              </a:rPr>
              <a:t> свято </a:t>
            </a:r>
            <a:r>
              <a:rPr lang="ru-RU" sz="2400" b="1" dirty="0" err="1">
                <a:solidFill>
                  <a:srgbClr val="002060"/>
                </a:solidFill>
              </a:rPr>
              <a:t>Покрови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Пресвятої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Богородиці</a:t>
            </a:r>
            <a:r>
              <a:rPr lang="ru-RU" sz="2400" b="1" dirty="0">
                <a:solidFill>
                  <a:srgbClr val="002060"/>
                </a:solidFill>
              </a:rPr>
              <a:t>, а у 1999 </a:t>
            </a:r>
            <a:r>
              <a:rPr lang="ru-RU" sz="2400" b="1" dirty="0" err="1">
                <a:solidFill>
                  <a:srgbClr val="002060"/>
                </a:solidFill>
              </a:rPr>
              <a:t>році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встановлений</a:t>
            </a:r>
            <a:r>
              <a:rPr lang="ru-RU" sz="2400" b="1" dirty="0">
                <a:solidFill>
                  <a:srgbClr val="002060"/>
                </a:solidFill>
              </a:rPr>
              <a:t> і День </a:t>
            </a:r>
            <a:r>
              <a:rPr lang="ru-RU" sz="2400" b="1" dirty="0" err="1">
                <a:solidFill>
                  <a:srgbClr val="002060"/>
                </a:solidFill>
              </a:rPr>
              <a:t>українського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козацтва</a:t>
            </a:r>
            <a:r>
              <a:rPr lang="ru-RU" sz="24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8" name="Freeform 8"/>
          <p:cNvSpPr/>
          <p:nvPr/>
        </p:nvSpPr>
        <p:spPr>
          <a:xfrm>
            <a:off x="5029200" y="97995"/>
            <a:ext cx="1628995" cy="1629772"/>
          </a:xfrm>
          <a:custGeom>
            <a:avLst/>
            <a:gdLst/>
            <a:ahLst/>
            <a:cxnLst/>
            <a:rect l="l" t="t" r="r" b="b"/>
            <a:pathLst>
              <a:path w="1895839" h="2148260">
                <a:moveTo>
                  <a:pt x="0" y="0"/>
                </a:moveTo>
                <a:lnTo>
                  <a:pt x="1895840" y="0"/>
                </a:lnTo>
                <a:lnTo>
                  <a:pt x="1895840" y="2148259"/>
                </a:lnTo>
                <a:lnTo>
                  <a:pt x="0" y="214825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/>
          <p:cNvSpPr/>
          <p:nvPr/>
        </p:nvSpPr>
        <p:spPr>
          <a:xfrm>
            <a:off x="9832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6666" b="-16666"/>
            </a:stretch>
          </a:blipFill>
        </p:spPr>
      </p:sp>
      <p:sp>
        <p:nvSpPr>
          <p:cNvPr id="31" name="Freeform 3"/>
          <p:cNvSpPr/>
          <p:nvPr/>
        </p:nvSpPr>
        <p:spPr>
          <a:xfrm>
            <a:off x="5480950" y="163153"/>
            <a:ext cx="4241921" cy="1276120"/>
          </a:xfrm>
          <a:custGeom>
            <a:avLst/>
            <a:gdLst/>
            <a:ahLst/>
            <a:cxnLst/>
            <a:rect l="l" t="t" r="r" b="b"/>
            <a:pathLst>
              <a:path w="6046064" h="1934740">
                <a:moveTo>
                  <a:pt x="0" y="0"/>
                </a:moveTo>
                <a:lnTo>
                  <a:pt x="6046064" y="0"/>
                </a:lnTo>
                <a:lnTo>
                  <a:pt x="6046064" y="1934740"/>
                </a:lnTo>
                <a:lnTo>
                  <a:pt x="0" y="19347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6"/>
          <p:cNvSpPr txBox="1"/>
          <p:nvPr/>
        </p:nvSpPr>
        <p:spPr>
          <a:xfrm>
            <a:off x="5207059" y="288898"/>
            <a:ext cx="4800600" cy="615553"/>
          </a:xfrm>
          <a:prstGeom prst="rect">
            <a:avLst/>
          </a:prstGeom>
          <a:effectLst>
            <a:glow rad="127000">
              <a:schemeClr val="tx1"/>
            </a:glow>
            <a:outerShdw blurRad="50800" dist="50800" dir="5400000" algn="ctr" rotWithShape="0">
              <a:schemeClr val="tx1"/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Випробування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1.</a:t>
            </a:r>
          </a:p>
          <a:p>
            <a:pPr algn="ctr"/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Гра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«Так -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ні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»</a:t>
            </a:r>
          </a:p>
        </p:txBody>
      </p:sp>
      <p:sp>
        <p:nvSpPr>
          <p:cNvPr id="21" name="Freeform 4"/>
          <p:cNvSpPr/>
          <p:nvPr/>
        </p:nvSpPr>
        <p:spPr>
          <a:xfrm>
            <a:off x="0" y="731520"/>
            <a:ext cx="4303059" cy="2926080"/>
          </a:xfrm>
          <a:custGeom>
            <a:avLst/>
            <a:gdLst/>
            <a:ahLst/>
            <a:cxnLst/>
            <a:rect l="l" t="t" r="r" b="b"/>
            <a:pathLst>
              <a:path w="4303059" h="2926080">
                <a:moveTo>
                  <a:pt x="0" y="0"/>
                </a:moveTo>
                <a:lnTo>
                  <a:pt x="4303059" y="0"/>
                </a:lnTo>
                <a:lnTo>
                  <a:pt x="4303059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7"/>
          <p:cNvSpPr/>
          <p:nvPr/>
        </p:nvSpPr>
        <p:spPr>
          <a:xfrm flipH="1">
            <a:off x="2797343" y="2002104"/>
            <a:ext cx="3310992" cy="3310992"/>
          </a:xfrm>
          <a:custGeom>
            <a:avLst/>
            <a:gdLst/>
            <a:ahLst/>
            <a:cxnLst/>
            <a:rect l="l" t="t" r="r" b="b"/>
            <a:pathLst>
              <a:path w="3310992" h="3310992">
                <a:moveTo>
                  <a:pt x="3310992" y="0"/>
                </a:moveTo>
                <a:lnTo>
                  <a:pt x="0" y="0"/>
                </a:lnTo>
                <a:lnTo>
                  <a:pt x="0" y="3310992"/>
                </a:lnTo>
                <a:lnTo>
                  <a:pt x="3310992" y="3310992"/>
                </a:lnTo>
                <a:lnTo>
                  <a:pt x="3310992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2" name="Freeform 5"/>
          <p:cNvSpPr/>
          <p:nvPr/>
        </p:nvSpPr>
        <p:spPr>
          <a:xfrm>
            <a:off x="-190627" y="2002104"/>
            <a:ext cx="3310992" cy="3310992"/>
          </a:xfrm>
          <a:custGeom>
            <a:avLst/>
            <a:gdLst/>
            <a:ahLst/>
            <a:cxnLst/>
            <a:rect l="l" t="t" r="r" b="b"/>
            <a:pathLst>
              <a:path w="3310992" h="3310992">
                <a:moveTo>
                  <a:pt x="0" y="0"/>
                </a:moveTo>
                <a:lnTo>
                  <a:pt x="3310993" y="0"/>
                </a:lnTo>
                <a:lnTo>
                  <a:pt x="3310993" y="3310992"/>
                </a:lnTo>
                <a:lnTo>
                  <a:pt x="0" y="33109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Скругленная прямоугольная выноска 14"/>
          <p:cNvSpPr/>
          <p:nvPr/>
        </p:nvSpPr>
        <p:spPr>
          <a:xfrm>
            <a:off x="1940729" y="288898"/>
            <a:ext cx="2971800" cy="1578347"/>
          </a:xfrm>
          <a:prstGeom prst="wedgeRoundRectCallout">
            <a:avLst>
              <a:gd name="adj1" fmla="val 49793"/>
              <a:gd name="adj2" fmla="val 110763"/>
              <a:gd name="adj3" fmla="val 16667"/>
            </a:avLst>
          </a:prstGeom>
          <a:solidFill>
            <a:schemeClr val="lt1">
              <a:alpha val="69000"/>
            </a:schemeClr>
          </a:solidFill>
          <a:ln>
            <a:solidFill>
              <a:srgbClr val="00206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Козацькі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штани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називаються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оселедцем.</a:t>
            </a:r>
            <a:endParaRPr lang="ru-RU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Freeform 8"/>
          <p:cNvSpPr/>
          <p:nvPr/>
        </p:nvSpPr>
        <p:spPr>
          <a:xfrm>
            <a:off x="5750029" y="2002104"/>
            <a:ext cx="3310992" cy="3310992"/>
          </a:xfrm>
          <a:custGeom>
            <a:avLst/>
            <a:gdLst/>
            <a:ahLst/>
            <a:cxnLst/>
            <a:rect l="l" t="t" r="r" b="b"/>
            <a:pathLst>
              <a:path w="3310992" h="3310992">
                <a:moveTo>
                  <a:pt x="0" y="0"/>
                </a:moveTo>
                <a:lnTo>
                  <a:pt x="3310992" y="0"/>
                </a:lnTo>
                <a:lnTo>
                  <a:pt x="3310992" y="3310992"/>
                </a:lnTo>
                <a:lnTo>
                  <a:pt x="0" y="33109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6" name="Freeform 9"/>
          <p:cNvSpPr/>
          <p:nvPr/>
        </p:nvSpPr>
        <p:spPr>
          <a:xfrm flipH="1">
            <a:off x="8699058" y="2002104"/>
            <a:ext cx="1054542" cy="3310992"/>
          </a:xfrm>
          <a:custGeom>
            <a:avLst/>
            <a:gdLst/>
            <a:ahLst/>
            <a:cxnLst/>
            <a:rect l="l" t="t" r="r" b="b"/>
            <a:pathLst>
              <a:path w="1054542" h="3310992">
                <a:moveTo>
                  <a:pt x="1054542" y="0"/>
                </a:moveTo>
                <a:lnTo>
                  <a:pt x="0" y="0"/>
                </a:lnTo>
                <a:lnTo>
                  <a:pt x="0" y="3310992"/>
                </a:lnTo>
                <a:lnTo>
                  <a:pt x="1054542" y="3310992"/>
                </a:lnTo>
                <a:lnTo>
                  <a:pt x="1054542" y="0"/>
                </a:lnTo>
                <a:close/>
              </a:path>
            </a:pathLst>
          </a:custGeom>
          <a:blipFill>
            <a:blip r:embed="rId8"/>
            <a:stretch>
              <a:fillRect l="-213974"/>
            </a:stretch>
          </a:blipFill>
        </p:spPr>
      </p:sp>
      <p:sp>
        <p:nvSpPr>
          <p:cNvPr id="18" name="Freeform 10"/>
          <p:cNvSpPr/>
          <p:nvPr/>
        </p:nvSpPr>
        <p:spPr>
          <a:xfrm flipH="1">
            <a:off x="3362631" y="2280495"/>
            <a:ext cx="4042893" cy="4942022"/>
          </a:xfrm>
          <a:custGeom>
            <a:avLst/>
            <a:gdLst/>
            <a:ahLst/>
            <a:cxnLst/>
            <a:rect l="l" t="t" r="r" b="b"/>
            <a:pathLst>
              <a:path w="5172628" h="5172628">
                <a:moveTo>
                  <a:pt x="5172628" y="0"/>
                </a:moveTo>
                <a:lnTo>
                  <a:pt x="0" y="0"/>
                </a:lnTo>
                <a:lnTo>
                  <a:pt x="0" y="5172627"/>
                </a:lnTo>
                <a:lnTo>
                  <a:pt x="5172628" y="5172627"/>
                </a:lnTo>
                <a:lnTo>
                  <a:pt x="5172628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effectLst>
            <a:glow rad="127000">
              <a:schemeClr val="bg1"/>
            </a:glow>
          </a:effectLst>
        </p:spPr>
      </p:sp>
      <p:sp>
        <p:nvSpPr>
          <p:cNvPr id="10" name="Скругленный прямоугольник 9"/>
          <p:cNvSpPr/>
          <p:nvPr/>
        </p:nvSpPr>
        <p:spPr>
          <a:xfrm>
            <a:off x="1278134" y="2499618"/>
            <a:ext cx="2388948" cy="83820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solidFill>
              <a:srgbClr val="92D05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</a:t>
            </a:r>
            <a:endParaRPr lang="ru-RU" sz="72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553200" y="2456086"/>
            <a:ext cx="2388948" cy="83820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</a:t>
            </a:r>
            <a:endParaRPr lang="ru-RU" sz="7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10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146" l="10000" r="90000"/>
                    </a14:imgEffect>
                    <a14:imgEffect>
                      <a14:sharpenSoften amount="18000"/>
                    </a14:imgEffect>
                    <a14:imgEffect>
                      <a14:colorTemperature colorTemp="150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048000"/>
            <a:ext cx="3804549" cy="3787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12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146" l="10000" r="90000"/>
                    </a14:imgEffect>
                    <a14:imgEffect>
                      <a14:sharpenSoften amount="18000"/>
                    </a14:imgEffect>
                    <a14:imgEffect>
                      <a14:colorTemperature colorTemp="150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37467" y="3139190"/>
            <a:ext cx="3804549" cy="3787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082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/>
          <p:cNvSpPr/>
          <p:nvPr/>
        </p:nvSpPr>
        <p:spPr>
          <a:xfrm>
            <a:off x="9832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6666" b="-16666"/>
            </a:stretch>
          </a:blipFill>
        </p:spPr>
      </p:sp>
      <p:sp>
        <p:nvSpPr>
          <p:cNvPr id="31" name="Freeform 3"/>
          <p:cNvSpPr/>
          <p:nvPr/>
        </p:nvSpPr>
        <p:spPr>
          <a:xfrm>
            <a:off x="5480950" y="163153"/>
            <a:ext cx="4241921" cy="1276120"/>
          </a:xfrm>
          <a:custGeom>
            <a:avLst/>
            <a:gdLst/>
            <a:ahLst/>
            <a:cxnLst/>
            <a:rect l="l" t="t" r="r" b="b"/>
            <a:pathLst>
              <a:path w="6046064" h="1934740">
                <a:moveTo>
                  <a:pt x="0" y="0"/>
                </a:moveTo>
                <a:lnTo>
                  <a:pt x="6046064" y="0"/>
                </a:lnTo>
                <a:lnTo>
                  <a:pt x="6046064" y="1934740"/>
                </a:lnTo>
                <a:lnTo>
                  <a:pt x="0" y="19347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6"/>
          <p:cNvSpPr txBox="1"/>
          <p:nvPr/>
        </p:nvSpPr>
        <p:spPr>
          <a:xfrm>
            <a:off x="5207059" y="288898"/>
            <a:ext cx="4800600" cy="615553"/>
          </a:xfrm>
          <a:prstGeom prst="rect">
            <a:avLst/>
          </a:prstGeom>
          <a:effectLst>
            <a:glow rad="127000">
              <a:schemeClr val="tx1"/>
            </a:glow>
            <a:outerShdw blurRad="50800" dist="50800" dir="5400000" algn="ctr" rotWithShape="0">
              <a:schemeClr val="tx1"/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Випробування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1.</a:t>
            </a:r>
          </a:p>
          <a:p>
            <a:pPr algn="ctr"/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Гра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«Так -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ні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»</a:t>
            </a:r>
          </a:p>
        </p:txBody>
      </p:sp>
      <p:sp>
        <p:nvSpPr>
          <p:cNvPr id="21" name="Freeform 4"/>
          <p:cNvSpPr/>
          <p:nvPr/>
        </p:nvSpPr>
        <p:spPr>
          <a:xfrm>
            <a:off x="0" y="731520"/>
            <a:ext cx="4303059" cy="2926080"/>
          </a:xfrm>
          <a:custGeom>
            <a:avLst/>
            <a:gdLst/>
            <a:ahLst/>
            <a:cxnLst/>
            <a:rect l="l" t="t" r="r" b="b"/>
            <a:pathLst>
              <a:path w="4303059" h="2926080">
                <a:moveTo>
                  <a:pt x="0" y="0"/>
                </a:moveTo>
                <a:lnTo>
                  <a:pt x="4303059" y="0"/>
                </a:lnTo>
                <a:lnTo>
                  <a:pt x="4303059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7"/>
          <p:cNvSpPr/>
          <p:nvPr/>
        </p:nvSpPr>
        <p:spPr>
          <a:xfrm flipH="1">
            <a:off x="2797343" y="2002104"/>
            <a:ext cx="3310992" cy="3310992"/>
          </a:xfrm>
          <a:custGeom>
            <a:avLst/>
            <a:gdLst/>
            <a:ahLst/>
            <a:cxnLst/>
            <a:rect l="l" t="t" r="r" b="b"/>
            <a:pathLst>
              <a:path w="3310992" h="3310992">
                <a:moveTo>
                  <a:pt x="3310992" y="0"/>
                </a:moveTo>
                <a:lnTo>
                  <a:pt x="0" y="0"/>
                </a:lnTo>
                <a:lnTo>
                  <a:pt x="0" y="3310992"/>
                </a:lnTo>
                <a:lnTo>
                  <a:pt x="3310992" y="3310992"/>
                </a:lnTo>
                <a:lnTo>
                  <a:pt x="3310992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2" name="Freeform 5"/>
          <p:cNvSpPr/>
          <p:nvPr/>
        </p:nvSpPr>
        <p:spPr>
          <a:xfrm>
            <a:off x="-190627" y="2002104"/>
            <a:ext cx="3310992" cy="3310992"/>
          </a:xfrm>
          <a:custGeom>
            <a:avLst/>
            <a:gdLst/>
            <a:ahLst/>
            <a:cxnLst/>
            <a:rect l="l" t="t" r="r" b="b"/>
            <a:pathLst>
              <a:path w="3310992" h="3310992">
                <a:moveTo>
                  <a:pt x="0" y="0"/>
                </a:moveTo>
                <a:lnTo>
                  <a:pt x="3310993" y="0"/>
                </a:lnTo>
                <a:lnTo>
                  <a:pt x="3310993" y="3310992"/>
                </a:lnTo>
                <a:lnTo>
                  <a:pt x="0" y="33109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Скругленная прямоугольная выноска 14"/>
          <p:cNvSpPr/>
          <p:nvPr/>
        </p:nvSpPr>
        <p:spPr>
          <a:xfrm>
            <a:off x="1940729" y="288898"/>
            <a:ext cx="2971800" cy="1578347"/>
          </a:xfrm>
          <a:prstGeom prst="wedgeRoundRectCallout">
            <a:avLst>
              <a:gd name="adj1" fmla="val 49793"/>
              <a:gd name="adj2" fmla="val 110763"/>
              <a:gd name="adj3" fmla="val 16667"/>
            </a:avLst>
          </a:prstGeom>
          <a:solidFill>
            <a:schemeClr val="lt1">
              <a:alpha val="69000"/>
            </a:schemeClr>
          </a:solidFill>
          <a:ln>
            <a:solidFill>
              <a:srgbClr val="00206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Вірний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друг </a:t>
            </a:r>
            <a:r>
              <a:rPr lang="ru-RU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козака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кінь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Freeform 8"/>
          <p:cNvSpPr/>
          <p:nvPr/>
        </p:nvSpPr>
        <p:spPr>
          <a:xfrm>
            <a:off x="5750029" y="2002104"/>
            <a:ext cx="3310992" cy="3310992"/>
          </a:xfrm>
          <a:custGeom>
            <a:avLst/>
            <a:gdLst/>
            <a:ahLst/>
            <a:cxnLst/>
            <a:rect l="l" t="t" r="r" b="b"/>
            <a:pathLst>
              <a:path w="3310992" h="3310992">
                <a:moveTo>
                  <a:pt x="0" y="0"/>
                </a:moveTo>
                <a:lnTo>
                  <a:pt x="3310992" y="0"/>
                </a:lnTo>
                <a:lnTo>
                  <a:pt x="3310992" y="3310992"/>
                </a:lnTo>
                <a:lnTo>
                  <a:pt x="0" y="33109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6" name="Freeform 9"/>
          <p:cNvSpPr/>
          <p:nvPr/>
        </p:nvSpPr>
        <p:spPr>
          <a:xfrm flipH="1">
            <a:off x="8699058" y="2002104"/>
            <a:ext cx="1054542" cy="3310992"/>
          </a:xfrm>
          <a:custGeom>
            <a:avLst/>
            <a:gdLst/>
            <a:ahLst/>
            <a:cxnLst/>
            <a:rect l="l" t="t" r="r" b="b"/>
            <a:pathLst>
              <a:path w="1054542" h="3310992">
                <a:moveTo>
                  <a:pt x="1054542" y="0"/>
                </a:moveTo>
                <a:lnTo>
                  <a:pt x="0" y="0"/>
                </a:lnTo>
                <a:lnTo>
                  <a:pt x="0" y="3310992"/>
                </a:lnTo>
                <a:lnTo>
                  <a:pt x="1054542" y="3310992"/>
                </a:lnTo>
                <a:lnTo>
                  <a:pt x="1054542" y="0"/>
                </a:lnTo>
                <a:close/>
              </a:path>
            </a:pathLst>
          </a:custGeom>
          <a:blipFill>
            <a:blip r:embed="rId8"/>
            <a:stretch>
              <a:fillRect l="-213974"/>
            </a:stretch>
          </a:blipFill>
        </p:spPr>
      </p:sp>
      <p:sp>
        <p:nvSpPr>
          <p:cNvPr id="18" name="Freeform 10"/>
          <p:cNvSpPr/>
          <p:nvPr/>
        </p:nvSpPr>
        <p:spPr>
          <a:xfrm flipH="1">
            <a:off x="3362631" y="2280495"/>
            <a:ext cx="4042893" cy="4942022"/>
          </a:xfrm>
          <a:custGeom>
            <a:avLst/>
            <a:gdLst/>
            <a:ahLst/>
            <a:cxnLst/>
            <a:rect l="l" t="t" r="r" b="b"/>
            <a:pathLst>
              <a:path w="5172628" h="5172628">
                <a:moveTo>
                  <a:pt x="5172628" y="0"/>
                </a:moveTo>
                <a:lnTo>
                  <a:pt x="0" y="0"/>
                </a:lnTo>
                <a:lnTo>
                  <a:pt x="0" y="5172627"/>
                </a:lnTo>
                <a:lnTo>
                  <a:pt x="5172628" y="5172627"/>
                </a:lnTo>
                <a:lnTo>
                  <a:pt x="5172628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effectLst>
            <a:glow rad="127000">
              <a:schemeClr val="bg1"/>
            </a:glow>
          </a:effectLst>
        </p:spPr>
      </p:sp>
      <p:sp>
        <p:nvSpPr>
          <p:cNvPr id="10" name="Скругленный прямоугольник 9"/>
          <p:cNvSpPr/>
          <p:nvPr/>
        </p:nvSpPr>
        <p:spPr>
          <a:xfrm>
            <a:off x="1146832" y="2456086"/>
            <a:ext cx="2388948" cy="83820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solidFill>
              <a:srgbClr val="92D05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</a:t>
            </a:r>
            <a:endParaRPr lang="ru-RU" sz="72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575086" y="2456086"/>
            <a:ext cx="2388948" cy="83820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</a:t>
            </a:r>
            <a:endParaRPr lang="ru-RU" sz="7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10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146" l="10000" r="90000"/>
                    </a14:imgEffect>
                    <a14:imgEffect>
                      <a14:sharpenSoften amount="18000"/>
                    </a14:imgEffect>
                    <a14:imgEffect>
                      <a14:colorTemperature colorTemp="150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048000"/>
            <a:ext cx="3804549" cy="3787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12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146" l="10000" r="90000"/>
                    </a14:imgEffect>
                    <a14:imgEffect>
                      <a14:sharpenSoften amount="18000"/>
                    </a14:imgEffect>
                    <a14:imgEffect>
                      <a14:colorTemperature colorTemp="150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37467" y="3139190"/>
            <a:ext cx="3804549" cy="3787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267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/>
          <p:cNvSpPr/>
          <p:nvPr/>
        </p:nvSpPr>
        <p:spPr>
          <a:xfrm>
            <a:off x="9832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6666" b="-16666"/>
            </a:stretch>
          </a:blipFill>
        </p:spPr>
      </p:sp>
      <p:sp>
        <p:nvSpPr>
          <p:cNvPr id="31" name="Freeform 3"/>
          <p:cNvSpPr/>
          <p:nvPr/>
        </p:nvSpPr>
        <p:spPr>
          <a:xfrm>
            <a:off x="5480950" y="163153"/>
            <a:ext cx="4241921" cy="1276120"/>
          </a:xfrm>
          <a:custGeom>
            <a:avLst/>
            <a:gdLst/>
            <a:ahLst/>
            <a:cxnLst/>
            <a:rect l="l" t="t" r="r" b="b"/>
            <a:pathLst>
              <a:path w="6046064" h="1934740">
                <a:moveTo>
                  <a:pt x="0" y="0"/>
                </a:moveTo>
                <a:lnTo>
                  <a:pt x="6046064" y="0"/>
                </a:lnTo>
                <a:lnTo>
                  <a:pt x="6046064" y="1934740"/>
                </a:lnTo>
                <a:lnTo>
                  <a:pt x="0" y="19347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6"/>
          <p:cNvSpPr txBox="1"/>
          <p:nvPr/>
        </p:nvSpPr>
        <p:spPr>
          <a:xfrm>
            <a:off x="5207059" y="288898"/>
            <a:ext cx="4800600" cy="615553"/>
          </a:xfrm>
          <a:prstGeom prst="rect">
            <a:avLst/>
          </a:prstGeom>
          <a:effectLst>
            <a:glow rad="127000">
              <a:schemeClr val="tx1"/>
            </a:glow>
            <a:outerShdw blurRad="50800" dist="50800" dir="5400000" algn="ctr" rotWithShape="0">
              <a:schemeClr val="tx1"/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Випробування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1.</a:t>
            </a:r>
          </a:p>
          <a:p>
            <a:pPr algn="ctr"/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Гра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«Так -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ні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»</a:t>
            </a:r>
          </a:p>
        </p:txBody>
      </p:sp>
      <p:sp>
        <p:nvSpPr>
          <p:cNvPr id="21" name="Freeform 4"/>
          <p:cNvSpPr/>
          <p:nvPr/>
        </p:nvSpPr>
        <p:spPr>
          <a:xfrm>
            <a:off x="0" y="731520"/>
            <a:ext cx="4303059" cy="2926080"/>
          </a:xfrm>
          <a:custGeom>
            <a:avLst/>
            <a:gdLst/>
            <a:ahLst/>
            <a:cxnLst/>
            <a:rect l="l" t="t" r="r" b="b"/>
            <a:pathLst>
              <a:path w="4303059" h="2926080">
                <a:moveTo>
                  <a:pt x="0" y="0"/>
                </a:moveTo>
                <a:lnTo>
                  <a:pt x="4303059" y="0"/>
                </a:lnTo>
                <a:lnTo>
                  <a:pt x="4303059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7"/>
          <p:cNvSpPr/>
          <p:nvPr/>
        </p:nvSpPr>
        <p:spPr>
          <a:xfrm flipH="1">
            <a:off x="2797343" y="2002104"/>
            <a:ext cx="3310992" cy="3310992"/>
          </a:xfrm>
          <a:custGeom>
            <a:avLst/>
            <a:gdLst/>
            <a:ahLst/>
            <a:cxnLst/>
            <a:rect l="l" t="t" r="r" b="b"/>
            <a:pathLst>
              <a:path w="3310992" h="3310992">
                <a:moveTo>
                  <a:pt x="3310992" y="0"/>
                </a:moveTo>
                <a:lnTo>
                  <a:pt x="0" y="0"/>
                </a:lnTo>
                <a:lnTo>
                  <a:pt x="0" y="3310992"/>
                </a:lnTo>
                <a:lnTo>
                  <a:pt x="3310992" y="3310992"/>
                </a:lnTo>
                <a:lnTo>
                  <a:pt x="3310992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2" name="Freeform 5"/>
          <p:cNvSpPr/>
          <p:nvPr/>
        </p:nvSpPr>
        <p:spPr>
          <a:xfrm>
            <a:off x="-190627" y="2002104"/>
            <a:ext cx="3310992" cy="3310992"/>
          </a:xfrm>
          <a:custGeom>
            <a:avLst/>
            <a:gdLst/>
            <a:ahLst/>
            <a:cxnLst/>
            <a:rect l="l" t="t" r="r" b="b"/>
            <a:pathLst>
              <a:path w="3310992" h="3310992">
                <a:moveTo>
                  <a:pt x="0" y="0"/>
                </a:moveTo>
                <a:lnTo>
                  <a:pt x="3310993" y="0"/>
                </a:lnTo>
                <a:lnTo>
                  <a:pt x="3310993" y="3310992"/>
                </a:lnTo>
                <a:lnTo>
                  <a:pt x="0" y="33109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Скругленная прямоугольная выноска 14"/>
          <p:cNvSpPr/>
          <p:nvPr/>
        </p:nvSpPr>
        <p:spPr>
          <a:xfrm>
            <a:off x="1940729" y="288898"/>
            <a:ext cx="2971800" cy="1578347"/>
          </a:xfrm>
          <a:prstGeom prst="wedgeRoundRectCallout">
            <a:avLst>
              <a:gd name="adj1" fmla="val 49793"/>
              <a:gd name="adj2" fmla="val 110763"/>
              <a:gd name="adj3" fmla="val 16667"/>
            </a:avLst>
          </a:prstGeom>
          <a:solidFill>
            <a:schemeClr val="lt1">
              <a:alpha val="69000"/>
            </a:schemeClr>
          </a:solidFill>
          <a:ln>
            <a:solidFill>
              <a:srgbClr val="00206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«Чайками» </a:t>
            </a:r>
            <a:r>
              <a:rPr lang="ru-RU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називали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бойові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човни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козаків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Freeform 8"/>
          <p:cNvSpPr/>
          <p:nvPr/>
        </p:nvSpPr>
        <p:spPr>
          <a:xfrm>
            <a:off x="5750029" y="2002104"/>
            <a:ext cx="3310992" cy="3310992"/>
          </a:xfrm>
          <a:custGeom>
            <a:avLst/>
            <a:gdLst/>
            <a:ahLst/>
            <a:cxnLst/>
            <a:rect l="l" t="t" r="r" b="b"/>
            <a:pathLst>
              <a:path w="3310992" h="3310992">
                <a:moveTo>
                  <a:pt x="0" y="0"/>
                </a:moveTo>
                <a:lnTo>
                  <a:pt x="3310992" y="0"/>
                </a:lnTo>
                <a:lnTo>
                  <a:pt x="3310992" y="3310992"/>
                </a:lnTo>
                <a:lnTo>
                  <a:pt x="0" y="33109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6" name="Freeform 9"/>
          <p:cNvSpPr/>
          <p:nvPr/>
        </p:nvSpPr>
        <p:spPr>
          <a:xfrm flipH="1">
            <a:off x="8699058" y="2002104"/>
            <a:ext cx="1054542" cy="3310992"/>
          </a:xfrm>
          <a:custGeom>
            <a:avLst/>
            <a:gdLst/>
            <a:ahLst/>
            <a:cxnLst/>
            <a:rect l="l" t="t" r="r" b="b"/>
            <a:pathLst>
              <a:path w="1054542" h="3310992">
                <a:moveTo>
                  <a:pt x="1054542" y="0"/>
                </a:moveTo>
                <a:lnTo>
                  <a:pt x="0" y="0"/>
                </a:lnTo>
                <a:lnTo>
                  <a:pt x="0" y="3310992"/>
                </a:lnTo>
                <a:lnTo>
                  <a:pt x="1054542" y="3310992"/>
                </a:lnTo>
                <a:lnTo>
                  <a:pt x="1054542" y="0"/>
                </a:lnTo>
                <a:close/>
              </a:path>
            </a:pathLst>
          </a:custGeom>
          <a:blipFill>
            <a:blip r:embed="rId8"/>
            <a:stretch>
              <a:fillRect l="-213974"/>
            </a:stretch>
          </a:blipFill>
        </p:spPr>
      </p:sp>
      <p:sp>
        <p:nvSpPr>
          <p:cNvPr id="18" name="Freeform 10"/>
          <p:cNvSpPr/>
          <p:nvPr/>
        </p:nvSpPr>
        <p:spPr>
          <a:xfrm flipH="1">
            <a:off x="3362631" y="2280495"/>
            <a:ext cx="4042893" cy="4942022"/>
          </a:xfrm>
          <a:custGeom>
            <a:avLst/>
            <a:gdLst/>
            <a:ahLst/>
            <a:cxnLst/>
            <a:rect l="l" t="t" r="r" b="b"/>
            <a:pathLst>
              <a:path w="5172628" h="5172628">
                <a:moveTo>
                  <a:pt x="5172628" y="0"/>
                </a:moveTo>
                <a:lnTo>
                  <a:pt x="0" y="0"/>
                </a:lnTo>
                <a:lnTo>
                  <a:pt x="0" y="5172627"/>
                </a:lnTo>
                <a:lnTo>
                  <a:pt x="5172628" y="5172627"/>
                </a:lnTo>
                <a:lnTo>
                  <a:pt x="5172628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effectLst>
            <a:glow rad="127000">
              <a:schemeClr val="bg1"/>
            </a:glow>
          </a:effectLst>
        </p:spPr>
      </p:sp>
      <p:sp>
        <p:nvSpPr>
          <p:cNvPr id="10" name="Скругленный прямоугольник 9"/>
          <p:cNvSpPr/>
          <p:nvPr/>
        </p:nvSpPr>
        <p:spPr>
          <a:xfrm>
            <a:off x="1146832" y="2456086"/>
            <a:ext cx="2388948" cy="83820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solidFill>
              <a:srgbClr val="92D05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</a:t>
            </a:r>
            <a:endParaRPr lang="ru-RU" sz="72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575086" y="2456086"/>
            <a:ext cx="2388948" cy="83820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</a:t>
            </a:r>
            <a:endParaRPr lang="ru-RU" sz="7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10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146" l="10000" r="90000"/>
                    </a14:imgEffect>
                    <a14:imgEffect>
                      <a14:sharpenSoften amount="18000"/>
                    </a14:imgEffect>
                    <a14:imgEffect>
                      <a14:colorTemperature colorTemp="150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048000"/>
            <a:ext cx="3804549" cy="3787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12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146" l="10000" r="90000"/>
                    </a14:imgEffect>
                    <a14:imgEffect>
                      <a14:sharpenSoften amount="18000"/>
                    </a14:imgEffect>
                    <a14:imgEffect>
                      <a14:colorTemperature colorTemp="150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37467" y="3139190"/>
            <a:ext cx="3804549" cy="3787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448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755188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reeform 3"/>
          <p:cNvSpPr/>
          <p:nvPr/>
        </p:nvSpPr>
        <p:spPr>
          <a:xfrm>
            <a:off x="4874419" y="95480"/>
            <a:ext cx="4853902" cy="1502417"/>
          </a:xfrm>
          <a:custGeom>
            <a:avLst/>
            <a:gdLst/>
            <a:ahLst/>
            <a:cxnLst/>
            <a:rect l="l" t="t" r="r" b="b"/>
            <a:pathLst>
              <a:path w="6046064" h="1934740">
                <a:moveTo>
                  <a:pt x="0" y="0"/>
                </a:moveTo>
                <a:lnTo>
                  <a:pt x="6046064" y="0"/>
                </a:lnTo>
                <a:lnTo>
                  <a:pt x="6046064" y="1934740"/>
                </a:lnTo>
                <a:lnTo>
                  <a:pt x="0" y="19347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6"/>
          <p:cNvSpPr txBox="1"/>
          <p:nvPr/>
        </p:nvSpPr>
        <p:spPr>
          <a:xfrm>
            <a:off x="4864587" y="78348"/>
            <a:ext cx="4800600" cy="923330"/>
          </a:xfrm>
          <a:prstGeom prst="rect">
            <a:avLst/>
          </a:prstGeom>
          <a:effectLst>
            <a:glow rad="127000">
              <a:schemeClr val="tx1"/>
            </a:glow>
            <a:outerShdw blurRad="50800" dist="50800" dir="5400000" algn="ctr" rotWithShape="0">
              <a:schemeClr val="tx1"/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Випробування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2.</a:t>
            </a:r>
          </a:p>
          <a:p>
            <a:pPr algn="ctr"/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Вікторина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</a:t>
            </a:r>
          </a:p>
          <a:p>
            <a:pPr algn="ctr"/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«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Майбутні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захисники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»</a:t>
            </a:r>
            <a:endParaRPr lang="en-US" sz="2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254000">
                  <a:schemeClr val="bg1"/>
                </a:glow>
              </a:effectLst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085" b="23523"/>
          <a:stretch/>
        </p:blipFill>
        <p:spPr bwMode="auto">
          <a:xfrm>
            <a:off x="3274219" y="1597898"/>
            <a:ext cx="3200400" cy="1708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085" b="23523"/>
          <a:stretch/>
        </p:blipFill>
        <p:spPr bwMode="auto">
          <a:xfrm>
            <a:off x="6376074" y="1001678"/>
            <a:ext cx="3253702" cy="1737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3679945" y="3048000"/>
            <a:ext cx="2388948" cy="83820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Валерій</a:t>
            </a:r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Залужний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808451" y="2500706"/>
            <a:ext cx="2388948" cy="83820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Андрій</a:t>
            </a:r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Хливнюк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Freeform 7"/>
          <p:cNvSpPr/>
          <p:nvPr/>
        </p:nvSpPr>
        <p:spPr>
          <a:xfrm>
            <a:off x="-266700" y="2286000"/>
            <a:ext cx="3810000" cy="3350573"/>
          </a:xfrm>
          <a:custGeom>
            <a:avLst/>
            <a:gdLst/>
            <a:ahLst/>
            <a:cxnLst/>
            <a:rect l="l" t="t" r="r" b="b"/>
            <a:pathLst>
              <a:path w="2804312" h="2520375">
                <a:moveTo>
                  <a:pt x="0" y="0"/>
                </a:moveTo>
                <a:lnTo>
                  <a:pt x="2804312" y="0"/>
                </a:lnTo>
                <a:lnTo>
                  <a:pt x="2804312" y="2520376"/>
                </a:lnTo>
                <a:lnTo>
                  <a:pt x="0" y="2520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5"/>
          <p:cNvSpPr/>
          <p:nvPr/>
        </p:nvSpPr>
        <p:spPr>
          <a:xfrm>
            <a:off x="457200" y="2500706"/>
            <a:ext cx="2362200" cy="4750197"/>
          </a:xfrm>
          <a:custGeom>
            <a:avLst/>
            <a:gdLst/>
            <a:ahLst/>
            <a:cxnLst/>
            <a:rect l="l" t="t" r="r" b="b"/>
            <a:pathLst>
              <a:path w="1400861" h="2926080">
                <a:moveTo>
                  <a:pt x="0" y="0"/>
                </a:moveTo>
                <a:lnTo>
                  <a:pt x="1400860" y="0"/>
                </a:lnTo>
                <a:lnTo>
                  <a:pt x="140086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Скругленная прямоугольная выноска 14"/>
          <p:cNvSpPr/>
          <p:nvPr/>
        </p:nvSpPr>
        <p:spPr>
          <a:xfrm>
            <a:off x="457200" y="291933"/>
            <a:ext cx="2971800" cy="1578347"/>
          </a:xfrm>
          <a:prstGeom prst="wedgeRoundRectCallout">
            <a:avLst>
              <a:gd name="adj1" fmla="val 3742"/>
              <a:gd name="adj2" fmla="val 114274"/>
              <a:gd name="adj3" fmla="val 16667"/>
            </a:avLst>
          </a:prstGeom>
          <a:solidFill>
            <a:schemeClr val="lt1">
              <a:alpha val="69000"/>
            </a:schemeClr>
          </a:solidFill>
          <a:ln>
            <a:solidFill>
              <a:srgbClr val="00206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Головнокомандувачем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Збройних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Сил </a:t>
            </a:r>
            <a:r>
              <a:rPr lang="ru-RU" sz="20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України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є…</a:t>
            </a:r>
            <a:endParaRPr lang="ru-RU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reeform 6"/>
          <p:cNvSpPr/>
          <p:nvPr/>
        </p:nvSpPr>
        <p:spPr>
          <a:xfrm>
            <a:off x="2604363" y="4419600"/>
            <a:ext cx="1339712" cy="1679890"/>
          </a:xfrm>
          <a:custGeom>
            <a:avLst/>
            <a:gdLst/>
            <a:ahLst/>
            <a:cxnLst/>
            <a:rect l="l" t="t" r="r" b="b"/>
            <a:pathLst>
              <a:path w="1339712" h="1679890">
                <a:moveTo>
                  <a:pt x="0" y="0"/>
                </a:moveTo>
                <a:lnTo>
                  <a:pt x="1339713" y="0"/>
                </a:lnTo>
                <a:lnTo>
                  <a:pt x="1339713" y="1679890"/>
                </a:lnTo>
                <a:lnTo>
                  <a:pt x="0" y="167989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738" y="3961285"/>
            <a:ext cx="2257425" cy="3228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Пісні Війни – Бійці АТО &amp; Павло Табаков – ДОРОГА НА СХІД (minus) (mp3cut.net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632647" y="95480"/>
            <a:ext cx="483544" cy="48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46695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6774E-6 2.98611E-6 L 0.50057 -0.40647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28" y="-203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adenie-tyajelogo-predmeta-v-kotorom-razbilos-stek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6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10" grpId="0" animBg="1"/>
      <p:bldP spid="11" grpId="0" animBg="1"/>
      <p:bldP spid="11" grpId="1" animBg="1"/>
      <p:bldP spid="1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755188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085" b="23523"/>
          <a:stretch/>
        </p:blipFill>
        <p:spPr bwMode="auto">
          <a:xfrm>
            <a:off x="3274219" y="1597898"/>
            <a:ext cx="3200400" cy="1708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085" b="23523"/>
          <a:stretch/>
        </p:blipFill>
        <p:spPr bwMode="auto">
          <a:xfrm>
            <a:off x="6376074" y="1001678"/>
            <a:ext cx="3253702" cy="1737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3679945" y="3048000"/>
            <a:ext cx="2388948" cy="83820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бронежилет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808451" y="2500706"/>
            <a:ext cx="2388948" cy="83820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вишиванка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Freeform 7"/>
          <p:cNvSpPr/>
          <p:nvPr/>
        </p:nvSpPr>
        <p:spPr>
          <a:xfrm>
            <a:off x="-266700" y="2286000"/>
            <a:ext cx="3810000" cy="3350573"/>
          </a:xfrm>
          <a:custGeom>
            <a:avLst/>
            <a:gdLst/>
            <a:ahLst/>
            <a:cxnLst/>
            <a:rect l="l" t="t" r="r" b="b"/>
            <a:pathLst>
              <a:path w="2804312" h="2520375">
                <a:moveTo>
                  <a:pt x="0" y="0"/>
                </a:moveTo>
                <a:lnTo>
                  <a:pt x="2804312" y="0"/>
                </a:lnTo>
                <a:lnTo>
                  <a:pt x="2804312" y="2520376"/>
                </a:lnTo>
                <a:lnTo>
                  <a:pt x="0" y="25203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5"/>
          <p:cNvSpPr/>
          <p:nvPr/>
        </p:nvSpPr>
        <p:spPr>
          <a:xfrm>
            <a:off x="457200" y="2500706"/>
            <a:ext cx="2362200" cy="4750197"/>
          </a:xfrm>
          <a:custGeom>
            <a:avLst/>
            <a:gdLst/>
            <a:ahLst/>
            <a:cxnLst/>
            <a:rect l="l" t="t" r="r" b="b"/>
            <a:pathLst>
              <a:path w="1400861" h="2926080">
                <a:moveTo>
                  <a:pt x="0" y="0"/>
                </a:moveTo>
                <a:lnTo>
                  <a:pt x="1400860" y="0"/>
                </a:lnTo>
                <a:lnTo>
                  <a:pt x="140086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Скругленная прямоугольная выноска 14"/>
          <p:cNvSpPr/>
          <p:nvPr/>
        </p:nvSpPr>
        <p:spPr>
          <a:xfrm>
            <a:off x="457200" y="291933"/>
            <a:ext cx="2971800" cy="1578347"/>
          </a:xfrm>
          <a:prstGeom prst="wedgeRoundRectCallout">
            <a:avLst>
              <a:gd name="adj1" fmla="val 3742"/>
              <a:gd name="adj2" fmla="val 114274"/>
              <a:gd name="adj3" fmla="val 16667"/>
            </a:avLst>
          </a:prstGeom>
          <a:solidFill>
            <a:schemeClr val="lt1">
              <a:alpha val="69000"/>
            </a:schemeClr>
          </a:solidFill>
          <a:ln>
            <a:solidFill>
              <a:srgbClr val="00206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Елемент</a:t>
            </a:r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захисного</a:t>
            </a:r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одягу</a:t>
            </a:r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ЗСУ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reeform 6"/>
          <p:cNvSpPr/>
          <p:nvPr/>
        </p:nvSpPr>
        <p:spPr>
          <a:xfrm>
            <a:off x="2604363" y="4419600"/>
            <a:ext cx="1339712" cy="1679890"/>
          </a:xfrm>
          <a:custGeom>
            <a:avLst/>
            <a:gdLst/>
            <a:ahLst/>
            <a:cxnLst/>
            <a:rect l="l" t="t" r="r" b="b"/>
            <a:pathLst>
              <a:path w="1339712" h="1679890">
                <a:moveTo>
                  <a:pt x="0" y="0"/>
                </a:moveTo>
                <a:lnTo>
                  <a:pt x="1339713" y="0"/>
                </a:lnTo>
                <a:lnTo>
                  <a:pt x="1339713" y="1679890"/>
                </a:lnTo>
                <a:lnTo>
                  <a:pt x="0" y="167989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126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805" y="4200907"/>
            <a:ext cx="5145088" cy="2980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5538879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6774E-6 2.98611E-6 L 0.50057 -0.40647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28" y="-203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denie-tyajelogo-predmeta-v-kotorom-razbilos-stek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755188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085" b="23523"/>
          <a:stretch/>
        </p:blipFill>
        <p:spPr bwMode="auto">
          <a:xfrm>
            <a:off x="6632277" y="790176"/>
            <a:ext cx="3200400" cy="1708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085" b="23523"/>
          <a:stretch/>
        </p:blipFill>
        <p:spPr bwMode="auto">
          <a:xfrm>
            <a:off x="3346620" y="605826"/>
            <a:ext cx="3253702" cy="1737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reeform 7"/>
          <p:cNvSpPr/>
          <p:nvPr/>
        </p:nvSpPr>
        <p:spPr>
          <a:xfrm>
            <a:off x="2244145" y="2660855"/>
            <a:ext cx="3810000" cy="3350573"/>
          </a:xfrm>
          <a:custGeom>
            <a:avLst/>
            <a:gdLst/>
            <a:ahLst/>
            <a:cxnLst/>
            <a:rect l="l" t="t" r="r" b="b"/>
            <a:pathLst>
              <a:path w="2804312" h="2520375">
                <a:moveTo>
                  <a:pt x="0" y="0"/>
                </a:moveTo>
                <a:lnTo>
                  <a:pt x="2804312" y="0"/>
                </a:lnTo>
                <a:lnTo>
                  <a:pt x="2804312" y="2520376"/>
                </a:lnTo>
                <a:lnTo>
                  <a:pt x="0" y="25203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Скругленный прямоугольник 9"/>
          <p:cNvSpPr/>
          <p:nvPr/>
        </p:nvSpPr>
        <p:spPr>
          <a:xfrm>
            <a:off x="7038003" y="2286000"/>
            <a:ext cx="2388948" cy="83820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бінокль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679945" y="2081606"/>
            <a:ext cx="2388948" cy="83820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танк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Freeform 15"/>
          <p:cNvSpPr/>
          <p:nvPr/>
        </p:nvSpPr>
        <p:spPr>
          <a:xfrm>
            <a:off x="457200" y="2500706"/>
            <a:ext cx="2362200" cy="4750197"/>
          </a:xfrm>
          <a:custGeom>
            <a:avLst/>
            <a:gdLst/>
            <a:ahLst/>
            <a:cxnLst/>
            <a:rect l="l" t="t" r="r" b="b"/>
            <a:pathLst>
              <a:path w="1400861" h="2926080">
                <a:moveTo>
                  <a:pt x="0" y="0"/>
                </a:moveTo>
                <a:lnTo>
                  <a:pt x="1400860" y="0"/>
                </a:lnTo>
                <a:lnTo>
                  <a:pt x="140086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Скругленная прямоугольная выноска 14"/>
          <p:cNvSpPr/>
          <p:nvPr/>
        </p:nvSpPr>
        <p:spPr>
          <a:xfrm>
            <a:off x="457200" y="291933"/>
            <a:ext cx="2971800" cy="1578347"/>
          </a:xfrm>
          <a:prstGeom prst="wedgeRoundRectCallout">
            <a:avLst>
              <a:gd name="adj1" fmla="val 3742"/>
              <a:gd name="adj2" fmla="val 114274"/>
              <a:gd name="adj3" fmla="val 16667"/>
            </a:avLst>
          </a:prstGeom>
          <a:solidFill>
            <a:schemeClr val="lt1">
              <a:alpha val="69000"/>
            </a:schemeClr>
          </a:solidFill>
          <a:ln>
            <a:solidFill>
              <a:srgbClr val="00206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Цей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прилад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ru-RU" sz="20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астосовують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спостереження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віддаленими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предметами. </a:t>
            </a:r>
          </a:p>
        </p:txBody>
      </p:sp>
      <p:sp>
        <p:nvSpPr>
          <p:cNvPr id="16" name="Freeform 6"/>
          <p:cNvSpPr/>
          <p:nvPr/>
        </p:nvSpPr>
        <p:spPr>
          <a:xfrm>
            <a:off x="2604363" y="4419600"/>
            <a:ext cx="1339712" cy="1679890"/>
          </a:xfrm>
          <a:custGeom>
            <a:avLst/>
            <a:gdLst/>
            <a:ahLst/>
            <a:cxnLst/>
            <a:rect l="l" t="t" r="r" b="b"/>
            <a:pathLst>
              <a:path w="1339712" h="1679890">
                <a:moveTo>
                  <a:pt x="0" y="0"/>
                </a:moveTo>
                <a:lnTo>
                  <a:pt x="1339713" y="0"/>
                </a:lnTo>
                <a:lnTo>
                  <a:pt x="1339713" y="1679890"/>
                </a:lnTo>
                <a:lnTo>
                  <a:pt x="0" y="167989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145" y="3422872"/>
            <a:ext cx="2234303" cy="3673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3638647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6774E-6 2.98611E-6 L 0.17228 -0.45855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4" y="-229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denie-tyajelogo-predmeta-v-kotorom-razbilos-stek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755188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085" b="23523"/>
          <a:stretch/>
        </p:blipFill>
        <p:spPr bwMode="auto">
          <a:xfrm>
            <a:off x="3355412" y="743524"/>
            <a:ext cx="3200400" cy="1708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085" b="23523"/>
          <a:stretch/>
        </p:blipFill>
        <p:spPr bwMode="auto">
          <a:xfrm>
            <a:off x="6587767" y="715065"/>
            <a:ext cx="3253702" cy="1737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3660280" y="2209800"/>
            <a:ext cx="2388948" cy="83820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сапер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Freeform 7"/>
          <p:cNvSpPr/>
          <p:nvPr/>
        </p:nvSpPr>
        <p:spPr>
          <a:xfrm>
            <a:off x="4840006" y="2748917"/>
            <a:ext cx="3810000" cy="3350573"/>
          </a:xfrm>
          <a:custGeom>
            <a:avLst/>
            <a:gdLst/>
            <a:ahLst/>
            <a:cxnLst/>
            <a:rect l="l" t="t" r="r" b="b"/>
            <a:pathLst>
              <a:path w="2804312" h="2520375">
                <a:moveTo>
                  <a:pt x="0" y="0"/>
                </a:moveTo>
                <a:lnTo>
                  <a:pt x="2804312" y="0"/>
                </a:lnTo>
                <a:lnTo>
                  <a:pt x="2804312" y="2520376"/>
                </a:lnTo>
                <a:lnTo>
                  <a:pt x="0" y="25203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Скругленный прямоугольник 10"/>
          <p:cNvSpPr/>
          <p:nvPr/>
        </p:nvSpPr>
        <p:spPr>
          <a:xfrm>
            <a:off x="6815825" y="2145890"/>
            <a:ext cx="2388948" cy="83820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волонтер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Freeform 15"/>
          <p:cNvSpPr/>
          <p:nvPr/>
        </p:nvSpPr>
        <p:spPr>
          <a:xfrm>
            <a:off x="457200" y="2500706"/>
            <a:ext cx="2362200" cy="4750197"/>
          </a:xfrm>
          <a:custGeom>
            <a:avLst/>
            <a:gdLst/>
            <a:ahLst/>
            <a:cxnLst/>
            <a:rect l="l" t="t" r="r" b="b"/>
            <a:pathLst>
              <a:path w="1400861" h="2926080">
                <a:moveTo>
                  <a:pt x="0" y="0"/>
                </a:moveTo>
                <a:lnTo>
                  <a:pt x="1400860" y="0"/>
                </a:lnTo>
                <a:lnTo>
                  <a:pt x="140086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Скругленная прямоугольная выноска 14"/>
          <p:cNvSpPr/>
          <p:nvPr/>
        </p:nvSpPr>
        <p:spPr>
          <a:xfrm>
            <a:off x="457200" y="291933"/>
            <a:ext cx="2971800" cy="1578347"/>
          </a:xfrm>
          <a:prstGeom prst="wedgeRoundRectCallout">
            <a:avLst>
              <a:gd name="adj1" fmla="val 3742"/>
              <a:gd name="adj2" fmla="val 114274"/>
              <a:gd name="adj3" fmla="val 16667"/>
            </a:avLst>
          </a:prstGeom>
          <a:solidFill>
            <a:schemeClr val="lt1">
              <a:alpha val="69000"/>
            </a:schemeClr>
          </a:solidFill>
          <a:ln>
            <a:solidFill>
              <a:srgbClr val="00206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Той, </a:t>
            </a:r>
            <a:r>
              <a:rPr lang="ru-RU" sz="20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хто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розміновує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територію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називається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….</a:t>
            </a:r>
            <a:endParaRPr lang="ru-RU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reeform 6"/>
          <p:cNvSpPr/>
          <p:nvPr/>
        </p:nvSpPr>
        <p:spPr>
          <a:xfrm>
            <a:off x="2604363" y="4419600"/>
            <a:ext cx="1339712" cy="1679890"/>
          </a:xfrm>
          <a:custGeom>
            <a:avLst/>
            <a:gdLst/>
            <a:ahLst/>
            <a:cxnLst/>
            <a:rect l="l" t="t" r="r" b="b"/>
            <a:pathLst>
              <a:path w="1339712" h="1679890">
                <a:moveTo>
                  <a:pt x="0" y="0"/>
                </a:moveTo>
                <a:lnTo>
                  <a:pt x="1339713" y="0"/>
                </a:lnTo>
                <a:lnTo>
                  <a:pt x="1339713" y="1679890"/>
                </a:lnTo>
                <a:lnTo>
                  <a:pt x="0" y="167989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018304313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6774E-6 2.98611E-6 L 0.50057 -0.40647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28" y="-203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denie-tyajelogo-predmeta-v-kotorom-razbilos-stek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755188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085" b="23523"/>
          <a:stretch/>
        </p:blipFill>
        <p:spPr bwMode="auto">
          <a:xfrm>
            <a:off x="6632277" y="790176"/>
            <a:ext cx="3200400" cy="1708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085" b="23523"/>
          <a:stretch/>
        </p:blipFill>
        <p:spPr bwMode="auto">
          <a:xfrm>
            <a:off x="3346620" y="605826"/>
            <a:ext cx="3253702" cy="1737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reeform 7"/>
          <p:cNvSpPr/>
          <p:nvPr/>
        </p:nvSpPr>
        <p:spPr>
          <a:xfrm>
            <a:off x="2244145" y="2660855"/>
            <a:ext cx="3810000" cy="3350573"/>
          </a:xfrm>
          <a:custGeom>
            <a:avLst/>
            <a:gdLst/>
            <a:ahLst/>
            <a:cxnLst/>
            <a:rect l="l" t="t" r="r" b="b"/>
            <a:pathLst>
              <a:path w="2804312" h="2520375">
                <a:moveTo>
                  <a:pt x="0" y="0"/>
                </a:moveTo>
                <a:lnTo>
                  <a:pt x="2804312" y="0"/>
                </a:lnTo>
                <a:lnTo>
                  <a:pt x="2804312" y="2520376"/>
                </a:lnTo>
                <a:lnTo>
                  <a:pt x="0" y="25203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Скругленный прямоугольник 9"/>
          <p:cNvSpPr/>
          <p:nvPr/>
        </p:nvSpPr>
        <p:spPr>
          <a:xfrm>
            <a:off x="7038003" y="2286000"/>
            <a:ext cx="2388948" cy="83820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піксель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679945" y="2081606"/>
            <a:ext cx="2388948" cy="83820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патрон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Freeform 15"/>
          <p:cNvSpPr/>
          <p:nvPr/>
        </p:nvSpPr>
        <p:spPr>
          <a:xfrm>
            <a:off x="457200" y="2500706"/>
            <a:ext cx="2362200" cy="4750197"/>
          </a:xfrm>
          <a:custGeom>
            <a:avLst/>
            <a:gdLst/>
            <a:ahLst/>
            <a:cxnLst/>
            <a:rect l="l" t="t" r="r" b="b"/>
            <a:pathLst>
              <a:path w="1400861" h="2926080">
                <a:moveTo>
                  <a:pt x="0" y="0"/>
                </a:moveTo>
                <a:lnTo>
                  <a:pt x="1400860" y="0"/>
                </a:lnTo>
                <a:lnTo>
                  <a:pt x="140086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Скругленная прямоугольная выноска 14"/>
          <p:cNvSpPr/>
          <p:nvPr/>
        </p:nvSpPr>
        <p:spPr>
          <a:xfrm>
            <a:off x="457200" y="291933"/>
            <a:ext cx="2971800" cy="1578347"/>
          </a:xfrm>
          <a:prstGeom prst="wedgeRoundRectCallout">
            <a:avLst>
              <a:gd name="adj1" fmla="val 3742"/>
              <a:gd name="adj2" fmla="val 114274"/>
              <a:gd name="adj3" fmla="val 16667"/>
            </a:avLst>
          </a:prstGeom>
          <a:solidFill>
            <a:schemeClr val="lt1">
              <a:alpha val="69000"/>
            </a:schemeClr>
          </a:solidFill>
          <a:ln>
            <a:solidFill>
              <a:srgbClr val="00206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</a:t>
            </a:r>
            <a:r>
              <a:rPr lang="ru-RU" sz="20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неофіційну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назву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має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камуфляж ЗСУ?</a:t>
            </a:r>
            <a:endParaRPr lang="ru-RU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reeform 6"/>
          <p:cNvSpPr/>
          <p:nvPr/>
        </p:nvSpPr>
        <p:spPr>
          <a:xfrm>
            <a:off x="2604363" y="4419600"/>
            <a:ext cx="1339712" cy="1679890"/>
          </a:xfrm>
          <a:custGeom>
            <a:avLst/>
            <a:gdLst/>
            <a:ahLst/>
            <a:cxnLst/>
            <a:rect l="l" t="t" r="r" b="b"/>
            <a:pathLst>
              <a:path w="1339712" h="1679890">
                <a:moveTo>
                  <a:pt x="0" y="0"/>
                </a:moveTo>
                <a:lnTo>
                  <a:pt x="1339713" y="0"/>
                </a:lnTo>
                <a:lnTo>
                  <a:pt x="1339713" y="1679890"/>
                </a:lnTo>
                <a:lnTo>
                  <a:pt x="0" y="167989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2" name="Freeform 13"/>
          <p:cNvSpPr/>
          <p:nvPr/>
        </p:nvSpPr>
        <p:spPr>
          <a:xfrm flipH="1">
            <a:off x="6054145" y="3116260"/>
            <a:ext cx="2753420" cy="3888511"/>
          </a:xfrm>
          <a:custGeom>
            <a:avLst/>
            <a:gdLst/>
            <a:ahLst/>
            <a:cxnLst/>
            <a:rect l="l" t="t" r="r" b="b"/>
            <a:pathLst>
              <a:path w="1872615" h="2619042">
                <a:moveTo>
                  <a:pt x="0" y="0"/>
                </a:moveTo>
                <a:lnTo>
                  <a:pt x="1872615" y="0"/>
                </a:lnTo>
                <a:lnTo>
                  <a:pt x="1872615" y="2619042"/>
                </a:lnTo>
                <a:lnTo>
                  <a:pt x="0" y="261904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35936575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6774E-6 2.98611E-6 L 0.17228 -0.45855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4" y="-229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denie-tyajelogo-predmeta-v-kotorom-razbilos-stek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755188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085" b="23523"/>
          <a:stretch/>
        </p:blipFill>
        <p:spPr bwMode="auto">
          <a:xfrm>
            <a:off x="3355412" y="743524"/>
            <a:ext cx="3200400" cy="1708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085" b="23523"/>
          <a:stretch/>
        </p:blipFill>
        <p:spPr bwMode="auto">
          <a:xfrm>
            <a:off x="6587767" y="715065"/>
            <a:ext cx="3253702" cy="1737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3660280" y="2209800"/>
            <a:ext cx="2388948" cy="83820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сухпайок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Freeform 7"/>
          <p:cNvSpPr/>
          <p:nvPr/>
        </p:nvSpPr>
        <p:spPr>
          <a:xfrm>
            <a:off x="4840006" y="2748917"/>
            <a:ext cx="3810000" cy="3350573"/>
          </a:xfrm>
          <a:custGeom>
            <a:avLst/>
            <a:gdLst/>
            <a:ahLst/>
            <a:cxnLst/>
            <a:rect l="l" t="t" r="r" b="b"/>
            <a:pathLst>
              <a:path w="2804312" h="2520375">
                <a:moveTo>
                  <a:pt x="0" y="0"/>
                </a:moveTo>
                <a:lnTo>
                  <a:pt x="2804312" y="0"/>
                </a:lnTo>
                <a:lnTo>
                  <a:pt x="2804312" y="2520376"/>
                </a:lnTo>
                <a:lnTo>
                  <a:pt x="0" y="25203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Скругленный прямоугольник 10"/>
          <p:cNvSpPr/>
          <p:nvPr/>
        </p:nvSpPr>
        <p:spPr>
          <a:xfrm>
            <a:off x="6815825" y="2145890"/>
            <a:ext cx="2388948" cy="83820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бранч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Freeform 15"/>
          <p:cNvSpPr/>
          <p:nvPr/>
        </p:nvSpPr>
        <p:spPr>
          <a:xfrm>
            <a:off x="457200" y="2500706"/>
            <a:ext cx="2362200" cy="4750197"/>
          </a:xfrm>
          <a:custGeom>
            <a:avLst/>
            <a:gdLst/>
            <a:ahLst/>
            <a:cxnLst/>
            <a:rect l="l" t="t" r="r" b="b"/>
            <a:pathLst>
              <a:path w="1400861" h="2926080">
                <a:moveTo>
                  <a:pt x="0" y="0"/>
                </a:moveTo>
                <a:lnTo>
                  <a:pt x="1400860" y="0"/>
                </a:lnTo>
                <a:lnTo>
                  <a:pt x="140086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Скругленная прямоугольная выноска 14"/>
          <p:cNvSpPr/>
          <p:nvPr/>
        </p:nvSpPr>
        <p:spPr>
          <a:xfrm>
            <a:off x="457200" y="291933"/>
            <a:ext cx="2971800" cy="1578347"/>
          </a:xfrm>
          <a:prstGeom prst="wedgeRoundRectCallout">
            <a:avLst>
              <a:gd name="adj1" fmla="val 3742"/>
              <a:gd name="adj2" fmla="val 114274"/>
              <a:gd name="adj3" fmla="val 16667"/>
            </a:avLst>
          </a:prstGeom>
          <a:solidFill>
            <a:schemeClr val="lt1">
              <a:alpha val="69000"/>
            </a:schemeClr>
          </a:solidFill>
          <a:ln>
            <a:solidFill>
              <a:srgbClr val="00206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Набір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продуктів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призначений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харчування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військовослужбовців</a:t>
            </a:r>
            <a:endParaRPr lang="ru-RU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reeform 6"/>
          <p:cNvSpPr/>
          <p:nvPr/>
        </p:nvSpPr>
        <p:spPr>
          <a:xfrm>
            <a:off x="2604363" y="4419600"/>
            <a:ext cx="1339712" cy="1679890"/>
          </a:xfrm>
          <a:custGeom>
            <a:avLst/>
            <a:gdLst/>
            <a:ahLst/>
            <a:cxnLst/>
            <a:rect l="l" t="t" r="r" b="b"/>
            <a:pathLst>
              <a:path w="1339712" h="1679890">
                <a:moveTo>
                  <a:pt x="0" y="0"/>
                </a:moveTo>
                <a:lnTo>
                  <a:pt x="1339713" y="0"/>
                </a:lnTo>
                <a:lnTo>
                  <a:pt x="1339713" y="1679890"/>
                </a:lnTo>
                <a:lnTo>
                  <a:pt x="0" y="167989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87286497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6774E-6 2.98611E-6 L 0.50057 -0.40647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28" y="-203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denie-tyajelogo-predmeta-v-kotorom-razbilos-stek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755188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085" b="23523"/>
          <a:stretch/>
        </p:blipFill>
        <p:spPr bwMode="auto">
          <a:xfrm>
            <a:off x="6632277" y="790176"/>
            <a:ext cx="3200400" cy="1708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085" b="23523"/>
          <a:stretch/>
        </p:blipFill>
        <p:spPr bwMode="auto">
          <a:xfrm>
            <a:off x="3346620" y="605826"/>
            <a:ext cx="3253702" cy="1737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reeform 7"/>
          <p:cNvSpPr/>
          <p:nvPr/>
        </p:nvSpPr>
        <p:spPr>
          <a:xfrm>
            <a:off x="4163893" y="2748917"/>
            <a:ext cx="3810000" cy="3350573"/>
          </a:xfrm>
          <a:custGeom>
            <a:avLst/>
            <a:gdLst/>
            <a:ahLst/>
            <a:cxnLst/>
            <a:rect l="l" t="t" r="r" b="b"/>
            <a:pathLst>
              <a:path w="2804312" h="2520375">
                <a:moveTo>
                  <a:pt x="0" y="0"/>
                </a:moveTo>
                <a:lnTo>
                  <a:pt x="2804312" y="0"/>
                </a:lnTo>
                <a:lnTo>
                  <a:pt x="2804312" y="2520376"/>
                </a:lnTo>
                <a:lnTo>
                  <a:pt x="0" y="25203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Скругленный прямоугольник 9"/>
          <p:cNvSpPr/>
          <p:nvPr/>
        </p:nvSpPr>
        <p:spPr>
          <a:xfrm>
            <a:off x="7038003" y="2286000"/>
            <a:ext cx="2388948" cy="83820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снайпер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679945" y="2081606"/>
            <a:ext cx="2388948" cy="83820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танкіст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Freeform 15"/>
          <p:cNvSpPr/>
          <p:nvPr/>
        </p:nvSpPr>
        <p:spPr>
          <a:xfrm>
            <a:off x="457200" y="2500706"/>
            <a:ext cx="2362200" cy="4750197"/>
          </a:xfrm>
          <a:custGeom>
            <a:avLst/>
            <a:gdLst/>
            <a:ahLst/>
            <a:cxnLst/>
            <a:rect l="l" t="t" r="r" b="b"/>
            <a:pathLst>
              <a:path w="1400861" h="2926080">
                <a:moveTo>
                  <a:pt x="0" y="0"/>
                </a:moveTo>
                <a:lnTo>
                  <a:pt x="1400860" y="0"/>
                </a:lnTo>
                <a:lnTo>
                  <a:pt x="140086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Скругленная прямоугольная выноска 14"/>
          <p:cNvSpPr/>
          <p:nvPr/>
        </p:nvSpPr>
        <p:spPr>
          <a:xfrm>
            <a:off x="457200" y="291933"/>
            <a:ext cx="2971800" cy="1578347"/>
          </a:xfrm>
          <a:prstGeom prst="wedgeRoundRectCallout">
            <a:avLst>
              <a:gd name="adj1" fmla="val 3742"/>
              <a:gd name="adj2" fmla="val 114274"/>
              <a:gd name="adj3" fmla="val 16667"/>
            </a:avLst>
          </a:prstGeom>
          <a:solidFill>
            <a:schemeClr val="lt1">
              <a:alpha val="69000"/>
            </a:schemeClr>
          </a:solidFill>
          <a:ln>
            <a:solidFill>
              <a:srgbClr val="00206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Спеціальний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боєць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піхоти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вражає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важливі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цілі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першого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пострілу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називається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reeform 6"/>
          <p:cNvSpPr/>
          <p:nvPr/>
        </p:nvSpPr>
        <p:spPr>
          <a:xfrm>
            <a:off x="2604363" y="4419600"/>
            <a:ext cx="1339712" cy="1679890"/>
          </a:xfrm>
          <a:custGeom>
            <a:avLst/>
            <a:gdLst/>
            <a:ahLst/>
            <a:cxnLst/>
            <a:rect l="l" t="t" r="r" b="b"/>
            <a:pathLst>
              <a:path w="1339712" h="1679890">
                <a:moveTo>
                  <a:pt x="0" y="0"/>
                </a:moveTo>
                <a:lnTo>
                  <a:pt x="1339713" y="0"/>
                </a:lnTo>
                <a:lnTo>
                  <a:pt x="1339713" y="1679890"/>
                </a:lnTo>
                <a:lnTo>
                  <a:pt x="0" y="167989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7" name="Freeform 8"/>
          <p:cNvSpPr/>
          <p:nvPr/>
        </p:nvSpPr>
        <p:spPr>
          <a:xfrm>
            <a:off x="4767122" y="3962400"/>
            <a:ext cx="4224477" cy="3387213"/>
          </a:xfrm>
          <a:custGeom>
            <a:avLst/>
            <a:gdLst/>
            <a:ahLst/>
            <a:cxnLst/>
            <a:rect l="l" t="t" r="r" b="b"/>
            <a:pathLst>
              <a:path w="3730308" h="2657844">
                <a:moveTo>
                  <a:pt x="0" y="0"/>
                </a:moveTo>
                <a:lnTo>
                  <a:pt x="3730308" y="0"/>
                </a:lnTo>
                <a:lnTo>
                  <a:pt x="3730308" y="2657845"/>
                </a:lnTo>
                <a:lnTo>
                  <a:pt x="0" y="2657845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898041830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6774E-6 2.98611E-6 L 0.17228 -0.45855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4" y="-229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denie-tyajelogo-predmeta-v-kotorom-razbilos-stek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6529257" y="0"/>
            <a:ext cx="3224343" cy="4509571"/>
          </a:xfrm>
          <a:custGeom>
            <a:avLst/>
            <a:gdLst/>
            <a:ahLst/>
            <a:cxnLst/>
            <a:rect l="l" t="t" r="r" b="b"/>
            <a:pathLst>
              <a:path w="3224343" h="4509571">
                <a:moveTo>
                  <a:pt x="3224343" y="0"/>
                </a:moveTo>
                <a:lnTo>
                  <a:pt x="0" y="0"/>
                </a:lnTo>
                <a:lnTo>
                  <a:pt x="0" y="4509571"/>
                </a:lnTo>
                <a:lnTo>
                  <a:pt x="3224343" y="4509571"/>
                </a:lnTo>
                <a:lnTo>
                  <a:pt x="322434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6099" y="3429000"/>
            <a:ext cx="5627090" cy="4009302"/>
          </a:xfrm>
          <a:custGeom>
            <a:avLst/>
            <a:gdLst/>
            <a:ahLst/>
            <a:cxnLst/>
            <a:rect l="l" t="t" r="r" b="b"/>
            <a:pathLst>
              <a:path w="5627090" h="4009302">
                <a:moveTo>
                  <a:pt x="0" y="0"/>
                </a:moveTo>
                <a:lnTo>
                  <a:pt x="5627090" y="0"/>
                </a:lnTo>
                <a:lnTo>
                  <a:pt x="5627090" y="4009302"/>
                </a:lnTo>
                <a:lnTo>
                  <a:pt x="0" y="40093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0" y="112806"/>
            <a:ext cx="1816409" cy="1237429"/>
          </a:xfrm>
          <a:custGeom>
            <a:avLst/>
            <a:gdLst/>
            <a:ahLst/>
            <a:cxnLst/>
            <a:rect l="l" t="t" r="r" b="b"/>
            <a:pathLst>
              <a:path w="1816409" h="1237429">
                <a:moveTo>
                  <a:pt x="1816409" y="0"/>
                </a:moveTo>
                <a:lnTo>
                  <a:pt x="0" y="0"/>
                </a:lnTo>
                <a:lnTo>
                  <a:pt x="0" y="1237428"/>
                </a:lnTo>
                <a:lnTo>
                  <a:pt x="1816409" y="1237428"/>
                </a:lnTo>
                <a:lnTo>
                  <a:pt x="181640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852160" y="5861914"/>
            <a:ext cx="3901440" cy="1453286"/>
          </a:xfrm>
          <a:custGeom>
            <a:avLst/>
            <a:gdLst/>
            <a:ahLst/>
            <a:cxnLst/>
            <a:rect l="l" t="t" r="r" b="b"/>
            <a:pathLst>
              <a:path w="3901440" h="1453286">
                <a:moveTo>
                  <a:pt x="0" y="0"/>
                </a:moveTo>
                <a:lnTo>
                  <a:pt x="3901440" y="0"/>
                </a:lnTo>
                <a:lnTo>
                  <a:pt x="3901440" y="1453286"/>
                </a:lnTo>
                <a:lnTo>
                  <a:pt x="0" y="14532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874073" y="846207"/>
            <a:ext cx="5454" cy="590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0"/>
              </a:lnSpc>
            </a:pPr>
            <a:endParaRPr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600200" y="228600"/>
            <a:ext cx="4761045" cy="320040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rgbClr val="002060"/>
                </a:solidFill>
              </a:rPr>
              <a:t>Історія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українського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воїнства</a:t>
            </a:r>
            <a:r>
              <a:rPr lang="ru-RU" sz="2400" b="1" dirty="0">
                <a:solidFill>
                  <a:srgbClr val="002060"/>
                </a:solidFill>
              </a:rPr>
              <a:t> – </a:t>
            </a:r>
            <a:r>
              <a:rPr lang="ru-RU" sz="2400" b="1" dirty="0" err="1">
                <a:solidFill>
                  <a:srgbClr val="002060"/>
                </a:solidFill>
              </a:rPr>
              <a:t>це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героїчний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літопис</a:t>
            </a:r>
            <a:r>
              <a:rPr lang="ru-RU" sz="2400" b="1" dirty="0">
                <a:solidFill>
                  <a:srgbClr val="002060"/>
                </a:solidFill>
              </a:rPr>
              <a:t>, </a:t>
            </a:r>
            <a:r>
              <a:rPr lang="ru-RU" sz="2400" b="1" dirty="0" err="1">
                <a:solidFill>
                  <a:srgbClr val="002060"/>
                </a:solidFill>
              </a:rPr>
              <a:t>кожна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сторінка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якого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сповнена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звитягами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різних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поколінь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оборонців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рідної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землі</a:t>
            </a:r>
            <a:r>
              <a:rPr lang="ru-RU" sz="2400" b="1" dirty="0">
                <a:solidFill>
                  <a:srgbClr val="002060"/>
                </a:solidFill>
              </a:rPr>
              <a:t>. Вони </a:t>
            </a:r>
            <a:r>
              <a:rPr lang="ru-RU" sz="2400" b="1" dirty="0" err="1">
                <a:solidFill>
                  <a:srgbClr val="002060"/>
                </a:solidFill>
              </a:rPr>
              <a:t>сформували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особливий</a:t>
            </a:r>
            <a:r>
              <a:rPr lang="ru-RU" sz="2400" b="1" dirty="0">
                <a:solidFill>
                  <a:srgbClr val="002060"/>
                </a:solidFill>
              </a:rPr>
              <a:t> характер та образ </a:t>
            </a:r>
            <a:r>
              <a:rPr lang="ru-RU" sz="2400" b="1" dirty="0" err="1">
                <a:solidFill>
                  <a:srgbClr val="002060"/>
                </a:solidFill>
              </a:rPr>
              <a:t>сучасних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захисників</a:t>
            </a:r>
            <a:r>
              <a:rPr lang="ru-RU" sz="2400" b="1" dirty="0">
                <a:solidFill>
                  <a:srgbClr val="002060"/>
                </a:solidFill>
              </a:rPr>
              <a:t> і </a:t>
            </a:r>
            <a:r>
              <a:rPr lang="ru-RU" sz="2400" b="1" dirty="0" err="1">
                <a:solidFill>
                  <a:srgbClr val="002060"/>
                </a:solidFill>
              </a:rPr>
              <a:t>захисниць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України</a:t>
            </a:r>
            <a:r>
              <a:rPr lang="ru-RU" sz="2400" b="1" dirty="0">
                <a:solidFill>
                  <a:srgbClr val="002060"/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755188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085" b="23523"/>
          <a:stretch/>
        </p:blipFill>
        <p:spPr bwMode="auto">
          <a:xfrm>
            <a:off x="3355412" y="743524"/>
            <a:ext cx="3200400" cy="1708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085" b="23523"/>
          <a:stretch/>
        </p:blipFill>
        <p:spPr bwMode="auto">
          <a:xfrm>
            <a:off x="6587767" y="715065"/>
            <a:ext cx="3253702" cy="1737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3660280" y="2209800"/>
            <a:ext cx="2388948" cy="83820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Маскувальна</a:t>
            </a:r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сітка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Freeform 7"/>
          <p:cNvSpPr/>
          <p:nvPr/>
        </p:nvSpPr>
        <p:spPr>
          <a:xfrm>
            <a:off x="4840006" y="2748917"/>
            <a:ext cx="3810000" cy="3350573"/>
          </a:xfrm>
          <a:custGeom>
            <a:avLst/>
            <a:gdLst/>
            <a:ahLst/>
            <a:cxnLst/>
            <a:rect l="l" t="t" r="r" b="b"/>
            <a:pathLst>
              <a:path w="2804312" h="2520375">
                <a:moveTo>
                  <a:pt x="0" y="0"/>
                </a:moveTo>
                <a:lnTo>
                  <a:pt x="2804312" y="0"/>
                </a:lnTo>
                <a:lnTo>
                  <a:pt x="2804312" y="2520376"/>
                </a:lnTo>
                <a:lnTo>
                  <a:pt x="0" y="25203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Скругленный прямоугольник 10"/>
          <p:cNvSpPr/>
          <p:nvPr/>
        </p:nvSpPr>
        <p:spPr>
          <a:xfrm>
            <a:off x="6815825" y="2145890"/>
            <a:ext cx="2388948" cy="83820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Мітка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Freeform 15"/>
          <p:cNvSpPr/>
          <p:nvPr/>
        </p:nvSpPr>
        <p:spPr>
          <a:xfrm>
            <a:off x="457200" y="2500706"/>
            <a:ext cx="2362200" cy="4750197"/>
          </a:xfrm>
          <a:custGeom>
            <a:avLst/>
            <a:gdLst/>
            <a:ahLst/>
            <a:cxnLst/>
            <a:rect l="l" t="t" r="r" b="b"/>
            <a:pathLst>
              <a:path w="1400861" h="2926080">
                <a:moveTo>
                  <a:pt x="0" y="0"/>
                </a:moveTo>
                <a:lnTo>
                  <a:pt x="1400860" y="0"/>
                </a:lnTo>
                <a:lnTo>
                  <a:pt x="140086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Скругленная прямоугольная выноска 14"/>
          <p:cNvSpPr/>
          <p:nvPr/>
        </p:nvSpPr>
        <p:spPr>
          <a:xfrm>
            <a:off x="457200" y="291933"/>
            <a:ext cx="2971800" cy="1578347"/>
          </a:xfrm>
          <a:prstGeom prst="wedgeRoundRectCallout">
            <a:avLst>
              <a:gd name="adj1" fmla="val 3742"/>
              <a:gd name="adj2" fmla="val 114274"/>
              <a:gd name="adj3" fmla="val 16667"/>
            </a:avLst>
          </a:prstGeom>
          <a:solidFill>
            <a:schemeClr val="lt1">
              <a:alpha val="69000"/>
            </a:schemeClr>
          </a:solidFill>
          <a:ln>
            <a:solidFill>
              <a:srgbClr val="00206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ЇЇ  </a:t>
            </a:r>
            <a:r>
              <a:rPr lang="ru-RU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використовують</a:t>
            </a: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щоб</a:t>
            </a: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приховати</a:t>
            </a: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озброєння</a:t>
            </a:r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військову</a:t>
            </a: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техніку</a:t>
            </a: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тощо</a:t>
            </a: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reeform 6"/>
          <p:cNvSpPr/>
          <p:nvPr/>
        </p:nvSpPr>
        <p:spPr>
          <a:xfrm>
            <a:off x="2604363" y="4419600"/>
            <a:ext cx="1339712" cy="1679890"/>
          </a:xfrm>
          <a:custGeom>
            <a:avLst/>
            <a:gdLst/>
            <a:ahLst/>
            <a:cxnLst/>
            <a:rect l="l" t="t" r="r" b="b"/>
            <a:pathLst>
              <a:path w="1339712" h="1679890">
                <a:moveTo>
                  <a:pt x="0" y="0"/>
                </a:moveTo>
                <a:lnTo>
                  <a:pt x="1339713" y="0"/>
                </a:lnTo>
                <a:lnTo>
                  <a:pt x="1339713" y="1679890"/>
                </a:lnTo>
                <a:lnTo>
                  <a:pt x="0" y="167989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84612662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6774E-6 2.98611E-6 L 0.50057 -0.40647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28" y="-203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denie-tyajelogo-predmeta-v-kotorom-razbilos-stek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755188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085" b="23523"/>
          <a:stretch/>
        </p:blipFill>
        <p:spPr bwMode="auto">
          <a:xfrm>
            <a:off x="6632277" y="790176"/>
            <a:ext cx="3200400" cy="1708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085" b="23523"/>
          <a:stretch/>
        </p:blipFill>
        <p:spPr bwMode="auto">
          <a:xfrm>
            <a:off x="3346620" y="605826"/>
            <a:ext cx="3253702" cy="1737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reeform 7"/>
          <p:cNvSpPr/>
          <p:nvPr/>
        </p:nvSpPr>
        <p:spPr>
          <a:xfrm>
            <a:off x="4163893" y="2748917"/>
            <a:ext cx="3810000" cy="3350573"/>
          </a:xfrm>
          <a:custGeom>
            <a:avLst/>
            <a:gdLst/>
            <a:ahLst/>
            <a:cxnLst/>
            <a:rect l="l" t="t" r="r" b="b"/>
            <a:pathLst>
              <a:path w="2804312" h="2520375">
                <a:moveTo>
                  <a:pt x="0" y="0"/>
                </a:moveTo>
                <a:lnTo>
                  <a:pt x="2804312" y="0"/>
                </a:lnTo>
                <a:lnTo>
                  <a:pt x="2804312" y="2520376"/>
                </a:lnTo>
                <a:lnTo>
                  <a:pt x="0" y="25203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Скругленный прямоугольник 9"/>
          <p:cNvSpPr/>
          <p:nvPr/>
        </p:nvSpPr>
        <p:spPr>
          <a:xfrm>
            <a:off x="7038003" y="2286000"/>
            <a:ext cx="2388948" cy="83820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</a:t>
            </a:r>
            <a:r>
              <a:rPr lang="ru-RU" sz="28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грудня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679945" y="2081606"/>
            <a:ext cx="2388948" cy="83820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лютого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Freeform 15"/>
          <p:cNvSpPr/>
          <p:nvPr/>
        </p:nvSpPr>
        <p:spPr>
          <a:xfrm>
            <a:off x="457200" y="2500706"/>
            <a:ext cx="2362200" cy="4750197"/>
          </a:xfrm>
          <a:custGeom>
            <a:avLst/>
            <a:gdLst/>
            <a:ahLst/>
            <a:cxnLst/>
            <a:rect l="l" t="t" r="r" b="b"/>
            <a:pathLst>
              <a:path w="1400861" h="2926080">
                <a:moveTo>
                  <a:pt x="0" y="0"/>
                </a:moveTo>
                <a:lnTo>
                  <a:pt x="1400860" y="0"/>
                </a:lnTo>
                <a:lnTo>
                  <a:pt x="140086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Скругленная прямоугольная выноска 14"/>
          <p:cNvSpPr/>
          <p:nvPr/>
        </p:nvSpPr>
        <p:spPr>
          <a:xfrm>
            <a:off x="457200" y="291933"/>
            <a:ext cx="2971800" cy="1578347"/>
          </a:xfrm>
          <a:prstGeom prst="wedgeRoundRectCallout">
            <a:avLst>
              <a:gd name="adj1" fmla="val 3742"/>
              <a:gd name="adj2" fmla="val 114274"/>
              <a:gd name="adj3" fmla="val 16667"/>
            </a:avLst>
          </a:prstGeom>
          <a:solidFill>
            <a:schemeClr val="lt1">
              <a:alpha val="69000"/>
            </a:schemeClr>
          </a:solidFill>
          <a:ln>
            <a:solidFill>
              <a:srgbClr val="00206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 </a:t>
            </a:r>
            <a:r>
              <a:rPr lang="ru-RU" sz="20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відзначають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День </a:t>
            </a:r>
            <a:r>
              <a:rPr lang="ru-RU" sz="20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Збройних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Сил </a:t>
            </a:r>
            <a:r>
              <a:rPr lang="ru-RU" sz="20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України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reeform 6"/>
          <p:cNvSpPr/>
          <p:nvPr/>
        </p:nvSpPr>
        <p:spPr>
          <a:xfrm>
            <a:off x="2604363" y="4419600"/>
            <a:ext cx="1339712" cy="1679890"/>
          </a:xfrm>
          <a:custGeom>
            <a:avLst/>
            <a:gdLst/>
            <a:ahLst/>
            <a:cxnLst/>
            <a:rect l="l" t="t" r="r" b="b"/>
            <a:pathLst>
              <a:path w="1339712" h="1679890">
                <a:moveTo>
                  <a:pt x="0" y="0"/>
                </a:moveTo>
                <a:lnTo>
                  <a:pt x="1339713" y="0"/>
                </a:lnTo>
                <a:lnTo>
                  <a:pt x="1339713" y="1679890"/>
                </a:lnTo>
                <a:lnTo>
                  <a:pt x="0" y="167989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7" name="Freeform 8"/>
          <p:cNvSpPr/>
          <p:nvPr/>
        </p:nvSpPr>
        <p:spPr>
          <a:xfrm>
            <a:off x="4767122" y="3962400"/>
            <a:ext cx="4224477" cy="3387213"/>
          </a:xfrm>
          <a:custGeom>
            <a:avLst/>
            <a:gdLst/>
            <a:ahLst/>
            <a:cxnLst/>
            <a:rect l="l" t="t" r="r" b="b"/>
            <a:pathLst>
              <a:path w="3730308" h="2657844">
                <a:moveTo>
                  <a:pt x="0" y="0"/>
                </a:moveTo>
                <a:lnTo>
                  <a:pt x="3730308" y="0"/>
                </a:lnTo>
                <a:lnTo>
                  <a:pt x="3730308" y="2657845"/>
                </a:lnTo>
                <a:lnTo>
                  <a:pt x="0" y="2657845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79568287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6774E-6 2.98611E-6 L 0.17228 -0.45855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4" y="-229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denie-tyajelogo-predmeta-v-kotorom-razbilos-stek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666" b="-16666"/>
            </a:stretch>
          </a:blipFill>
        </p:spPr>
      </p:sp>
      <p:sp>
        <p:nvSpPr>
          <p:cNvPr id="6" name="Freeform 3"/>
          <p:cNvSpPr/>
          <p:nvPr/>
        </p:nvSpPr>
        <p:spPr>
          <a:xfrm>
            <a:off x="4874419" y="95480"/>
            <a:ext cx="4853902" cy="1502417"/>
          </a:xfrm>
          <a:custGeom>
            <a:avLst/>
            <a:gdLst/>
            <a:ahLst/>
            <a:cxnLst/>
            <a:rect l="l" t="t" r="r" b="b"/>
            <a:pathLst>
              <a:path w="6046064" h="1934740">
                <a:moveTo>
                  <a:pt x="0" y="0"/>
                </a:moveTo>
                <a:lnTo>
                  <a:pt x="6046064" y="0"/>
                </a:lnTo>
                <a:lnTo>
                  <a:pt x="6046064" y="1934740"/>
                </a:lnTo>
                <a:lnTo>
                  <a:pt x="0" y="19347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6"/>
          <p:cNvSpPr txBox="1"/>
          <p:nvPr/>
        </p:nvSpPr>
        <p:spPr>
          <a:xfrm>
            <a:off x="4948742" y="288898"/>
            <a:ext cx="4800600" cy="615553"/>
          </a:xfrm>
          <a:prstGeom prst="rect">
            <a:avLst/>
          </a:prstGeom>
          <a:effectLst>
            <a:glow rad="127000">
              <a:schemeClr val="tx1"/>
            </a:glow>
            <a:outerShdw blurRad="50800" dist="50800" dir="5400000" algn="ctr" rotWithShape="0">
              <a:schemeClr val="tx1"/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Випробування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3.</a:t>
            </a:r>
          </a:p>
          <a:p>
            <a:pPr algn="ctr"/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«Народ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скаже</a:t>
            </a:r>
            <a:r>
              <a:rPr lang="en-US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, як</a:t>
            </a:r>
            <a:r>
              <a:rPr lang="en-US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зав</a:t>
            </a:r>
            <a:r>
              <a:rPr lang="en-US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’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яже</a:t>
            </a:r>
            <a:r>
              <a:rPr lang="en-US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»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319842" y="5806966"/>
            <a:ext cx="5029200" cy="838200"/>
          </a:xfrm>
          <a:prstGeom prst="roundRect">
            <a:avLst>
              <a:gd name="adj" fmla="val 50000"/>
            </a:avLst>
          </a:prstGeom>
          <a:solidFill>
            <a:schemeClr val="lt1">
              <a:alpha val="9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той </a:t>
            </a:r>
            <a:r>
              <a:rPr lang="ru-RU" sz="28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козак</a:t>
            </a:r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боїться</a:t>
            </a:r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276600" y="1752599"/>
            <a:ext cx="4419600" cy="4224835"/>
          </a:xfrm>
          <a:custGeom>
            <a:avLst/>
            <a:gdLst/>
            <a:ahLst/>
            <a:cxnLst/>
            <a:rect l="l" t="t" r="r" b="b"/>
            <a:pathLst>
              <a:path w="4889603" h="4664196">
                <a:moveTo>
                  <a:pt x="0" y="0"/>
                </a:moveTo>
                <a:lnTo>
                  <a:pt x="4889603" y="0"/>
                </a:lnTo>
                <a:lnTo>
                  <a:pt x="4889603" y="4664196"/>
                </a:lnTo>
                <a:lnTo>
                  <a:pt x="0" y="46641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7543800" y="2971798"/>
            <a:ext cx="1828800" cy="2468882"/>
          </a:xfrm>
          <a:custGeom>
            <a:avLst/>
            <a:gdLst/>
            <a:ahLst/>
            <a:cxnLst/>
            <a:rect l="l" t="t" r="r" b="b"/>
            <a:pathLst>
              <a:path w="2136452" h="2926080">
                <a:moveTo>
                  <a:pt x="0" y="0"/>
                </a:moveTo>
                <a:lnTo>
                  <a:pt x="2136452" y="0"/>
                </a:lnTo>
                <a:lnTo>
                  <a:pt x="2136452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630621" y="2971797"/>
            <a:ext cx="2406632" cy="2355491"/>
          </a:xfrm>
          <a:custGeom>
            <a:avLst/>
            <a:gdLst/>
            <a:ahLst/>
            <a:cxnLst/>
            <a:rect l="l" t="t" r="r" b="b"/>
            <a:pathLst>
              <a:path w="2406632" h="2355491">
                <a:moveTo>
                  <a:pt x="0" y="0"/>
                </a:moveTo>
                <a:lnTo>
                  <a:pt x="2406632" y="0"/>
                </a:lnTo>
                <a:lnTo>
                  <a:pt x="2406632" y="2355491"/>
                </a:lnTo>
                <a:lnTo>
                  <a:pt x="0" y="23554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710464260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666" b="-16666"/>
            </a:stretch>
          </a:blipFill>
        </p:spPr>
      </p:sp>
      <p:sp>
        <p:nvSpPr>
          <p:cNvPr id="6" name="Freeform 3"/>
          <p:cNvSpPr/>
          <p:nvPr/>
        </p:nvSpPr>
        <p:spPr>
          <a:xfrm>
            <a:off x="4874419" y="95480"/>
            <a:ext cx="4853902" cy="1502417"/>
          </a:xfrm>
          <a:custGeom>
            <a:avLst/>
            <a:gdLst/>
            <a:ahLst/>
            <a:cxnLst/>
            <a:rect l="l" t="t" r="r" b="b"/>
            <a:pathLst>
              <a:path w="6046064" h="1934740">
                <a:moveTo>
                  <a:pt x="0" y="0"/>
                </a:moveTo>
                <a:lnTo>
                  <a:pt x="6046064" y="0"/>
                </a:lnTo>
                <a:lnTo>
                  <a:pt x="6046064" y="1934740"/>
                </a:lnTo>
                <a:lnTo>
                  <a:pt x="0" y="19347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6"/>
          <p:cNvSpPr txBox="1"/>
          <p:nvPr/>
        </p:nvSpPr>
        <p:spPr>
          <a:xfrm>
            <a:off x="4948742" y="288898"/>
            <a:ext cx="4800600" cy="615553"/>
          </a:xfrm>
          <a:prstGeom prst="rect">
            <a:avLst/>
          </a:prstGeom>
          <a:effectLst>
            <a:glow rad="127000">
              <a:schemeClr val="tx1"/>
            </a:glow>
            <a:outerShdw blurRad="50800" dist="50800" dir="5400000" algn="ctr" rotWithShape="0">
              <a:schemeClr val="tx1"/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Випробування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3.</a:t>
            </a:r>
          </a:p>
          <a:p>
            <a:pPr algn="ctr"/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«Народ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скаже</a:t>
            </a:r>
            <a:r>
              <a:rPr lang="en-US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, як</a:t>
            </a:r>
            <a:r>
              <a:rPr lang="en-US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зав</a:t>
            </a:r>
            <a:r>
              <a:rPr lang="en-US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’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яже</a:t>
            </a:r>
            <a:r>
              <a:rPr lang="en-US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»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319842" y="5806966"/>
            <a:ext cx="5029200" cy="838200"/>
          </a:xfrm>
          <a:prstGeom prst="roundRect">
            <a:avLst>
              <a:gd name="adj" fmla="val 50000"/>
            </a:avLst>
          </a:prstGeom>
          <a:solidFill>
            <a:schemeClr val="lt1">
              <a:alpha val="9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 </a:t>
            </a:r>
            <a:r>
              <a:rPr lang="ru-RU" sz="28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козак</a:t>
            </a:r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там і …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276600" y="1752599"/>
            <a:ext cx="4419600" cy="4224835"/>
          </a:xfrm>
          <a:custGeom>
            <a:avLst/>
            <a:gdLst/>
            <a:ahLst/>
            <a:cxnLst/>
            <a:rect l="l" t="t" r="r" b="b"/>
            <a:pathLst>
              <a:path w="4889603" h="4664196">
                <a:moveTo>
                  <a:pt x="0" y="0"/>
                </a:moveTo>
                <a:lnTo>
                  <a:pt x="4889603" y="0"/>
                </a:lnTo>
                <a:lnTo>
                  <a:pt x="4889603" y="4664196"/>
                </a:lnTo>
                <a:lnTo>
                  <a:pt x="0" y="46641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2996694"/>
            <a:ext cx="2609228" cy="132181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13" name="Freeform 6"/>
          <p:cNvSpPr/>
          <p:nvPr/>
        </p:nvSpPr>
        <p:spPr>
          <a:xfrm rot="19888859">
            <a:off x="7990809" y="2601280"/>
            <a:ext cx="999962" cy="2527470"/>
          </a:xfrm>
          <a:custGeom>
            <a:avLst/>
            <a:gdLst/>
            <a:ahLst/>
            <a:cxnLst/>
            <a:rect l="l" t="t" r="r" b="b"/>
            <a:pathLst>
              <a:path w="609431" h="1737096">
                <a:moveTo>
                  <a:pt x="0" y="0"/>
                </a:moveTo>
                <a:lnTo>
                  <a:pt x="609431" y="0"/>
                </a:lnTo>
                <a:lnTo>
                  <a:pt x="609431" y="1737096"/>
                </a:lnTo>
                <a:lnTo>
                  <a:pt x="0" y="17370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76428221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666" b="-16666"/>
            </a:stretch>
          </a:blipFill>
        </p:spPr>
      </p:sp>
      <p:sp>
        <p:nvSpPr>
          <p:cNvPr id="6" name="Freeform 3"/>
          <p:cNvSpPr/>
          <p:nvPr/>
        </p:nvSpPr>
        <p:spPr>
          <a:xfrm>
            <a:off x="4874419" y="95480"/>
            <a:ext cx="4853902" cy="1502417"/>
          </a:xfrm>
          <a:custGeom>
            <a:avLst/>
            <a:gdLst/>
            <a:ahLst/>
            <a:cxnLst/>
            <a:rect l="l" t="t" r="r" b="b"/>
            <a:pathLst>
              <a:path w="6046064" h="1934740">
                <a:moveTo>
                  <a:pt x="0" y="0"/>
                </a:moveTo>
                <a:lnTo>
                  <a:pt x="6046064" y="0"/>
                </a:lnTo>
                <a:lnTo>
                  <a:pt x="6046064" y="1934740"/>
                </a:lnTo>
                <a:lnTo>
                  <a:pt x="0" y="19347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6"/>
          <p:cNvSpPr txBox="1"/>
          <p:nvPr/>
        </p:nvSpPr>
        <p:spPr>
          <a:xfrm>
            <a:off x="4948742" y="288898"/>
            <a:ext cx="4800600" cy="615553"/>
          </a:xfrm>
          <a:prstGeom prst="rect">
            <a:avLst/>
          </a:prstGeom>
          <a:effectLst>
            <a:glow rad="127000">
              <a:schemeClr val="tx1"/>
            </a:glow>
            <a:outerShdw blurRad="50800" dist="50800" dir="5400000" algn="ctr" rotWithShape="0">
              <a:schemeClr val="tx1"/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Випробування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3.</a:t>
            </a:r>
          </a:p>
          <a:p>
            <a:pPr algn="ctr"/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«Народ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скаже</a:t>
            </a:r>
            <a:r>
              <a:rPr lang="en-US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, як</a:t>
            </a:r>
            <a:r>
              <a:rPr lang="en-US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зав</a:t>
            </a:r>
            <a:r>
              <a:rPr lang="en-US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’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яже</a:t>
            </a:r>
            <a:r>
              <a:rPr lang="en-US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»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319842" y="5806966"/>
            <a:ext cx="5029200" cy="838200"/>
          </a:xfrm>
          <a:prstGeom prst="roundRect">
            <a:avLst>
              <a:gd name="adj" fmla="val 50000"/>
            </a:avLst>
          </a:prstGeom>
          <a:solidFill>
            <a:schemeClr val="lt1">
              <a:alpha val="9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Береженого Бог </a:t>
            </a:r>
            <a:r>
              <a:rPr lang="ru-RU" sz="28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береже</a:t>
            </a:r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 </a:t>
            </a:r>
            <a:r>
              <a:rPr lang="ru-RU" sz="28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козака</a:t>
            </a:r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276600" y="1752599"/>
            <a:ext cx="4419600" cy="4224835"/>
          </a:xfrm>
          <a:custGeom>
            <a:avLst/>
            <a:gdLst/>
            <a:ahLst/>
            <a:cxnLst/>
            <a:rect l="l" t="t" r="r" b="b"/>
            <a:pathLst>
              <a:path w="4889603" h="4664196">
                <a:moveTo>
                  <a:pt x="0" y="0"/>
                </a:moveTo>
                <a:lnTo>
                  <a:pt x="4889603" y="0"/>
                </a:lnTo>
                <a:lnTo>
                  <a:pt x="4889603" y="4664196"/>
                </a:lnTo>
                <a:lnTo>
                  <a:pt x="0" y="46641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6"/>
          <p:cNvSpPr/>
          <p:nvPr/>
        </p:nvSpPr>
        <p:spPr>
          <a:xfrm>
            <a:off x="6553200" y="3657600"/>
            <a:ext cx="2971800" cy="1659642"/>
          </a:xfrm>
          <a:custGeom>
            <a:avLst/>
            <a:gdLst/>
            <a:ahLst/>
            <a:cxnLst/>
            <a:rect l="l" t="t" r="r" b="b"/>
            <a:pathLst>
              <a:path w="2206589" h="1147426">
                <a:moveTo>
                  <a:pt x="0" y="0"/>
                </a:moveTo>
                <a:lnTo>
                  <a:pt x="2206589" y="0"/>
                </a:lnTo>
                <a:lnTo>
                  <a:pt x="2206589" y="1147427"/>
                </a:lnTo>
                <a:lnTo>
                  <a:pt x="0" y="11474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990600" y="2939273"/>
            <a:ext cx="2023255" cy="2377969"/>
          </a:xfrm>
          <a:custGeom>
            <a:avLst/>
            <a:gdLst/>
            <a:ahLst/>
            <a:cxnLst/>
            <a:rect l="l" t="t" r="r" b="b"/>
            <a:pathLst>
              <a:path w="2023255" h="2377969">
                <a:moveTo>
                  <a:pt x="0" y="0"/>
                </a:moveTo>
                <a:lnTo>
                  <a:pt x="2023256" y="0"/>
                </a:lnTo>
                <a:lnTo>
                  <a:pt x="2023256" y="2377968"/>
                </a:lnTo>
                <a:lnTo>
                  <a:pt x="0" y="23779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36105750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666" b="-16666"/>
            </a:stretch>
          </a:blipFill>
        </p:spPr>
      </p:sp>
      <p:sp>
        <p:nvSpPr>
          <p:cNvPr id="6" name="Freeform 3"/>
          <p:cNvSpPr/>
          <p:nvPr/>
        </p:nvSpPr>
        <p:spPr>
          <a:xfrm>
            <a:off x="4874419" y="95480"/>
            <a:ext cx="4853902" cy="1502417"/>
          </a:xfrm>
          <a:custGeom>
            <a:avLst/>
            <a:gdLst/>
            <a:ahLst/>
            <a:cxnLst/>
            <a:rect l="l" t="t" r="r" b="b"/>
            <a:pathLst>
              <a:path w="6046064" h="1934740">
                <a:moveTo>
                  <a:pt x="0" y="0"/>
                </a:moveTo>
                <a:lnTo>
                  <a:pt x="6046064" y="0"/>
                </a:lnTo>
                <a:lnTo>
                  <a:pt x="6046064" y="1934740"/>
                </a:lnTo>
                <a:lnTo>
                  <a:pt x="0" y="19347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6"/>
          <p:cNvSpPr txBox="1"/>
          <p:nvPr/>
        </p:nvSpPr>
        <p:spPr>
          <a:xfrm>
            <a:off x="4948742" y="288898"/>
            <a:ext cx="4800600" cy="615553"/>
          </a:xfrm>
          <a:prstGeom prst="rect">
            <a:avLst/>
          </a:prstGeom>
          <a:effectLst>
            <a:glow rad="127000">
              <a:schemeClr val="tx1"/>
            </a:glow>
            <a:outerShdw blurRad="50800" dist="50800" dir="5400000" algn="ctr" rotWithShape="0">
              <a:schemeClr val="tx1"/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Випробування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3.</a:t>
            </a:r>
          </a:p>
          <a:p>
            <a:pPr algn="ctr"/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«Народ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скаже</a:t>
            </a:r>
            <a:r>
              <a:rPr lang="en-US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, як</a:t>
            </a:r>
            <a:r>
              <a:rPr lang="en-US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зав</a:t>
            </a:r>
            <a:r>
              <a:rPr lang="en-US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’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яже</a:t>
            </a:r>
            <a:r>
              <a:rPr lang="en-US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»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319842" y="5806966"/>
            <a:ext cx="5029200" cy="838200"/>
          </a:xfrm>
          <a:prstGeom prst="roundRect">
            <a:avLst>
              <a:gd name="adj" fmla="val 50000"/>
            </a:avLst>
          </a:prstGeom>
          <a:solidFill>
            <a:schemeClr val="lt1">
              <a:alpha val="9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 ….. нема </a:t>
            </a:r>
            <a:r>
              <a:rPr lang="ru-RU" sz="28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козака</a:t>
            </a:r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276600" y="1752599"/>
            <a:ext cx="4419600" cy="4224835"/>
          </a:xfrm>
          <a:custGeom>
            <a:avLst/>
            <a:gdLst/>
            <a:ahLst/>
            <a:cxnLst/>
            <a:rect l="l" t="t" r="r" b="b"/>
            <a:pathLst>
              <a:path w="4889603" h="4664196">
                <a:moveTo>
                  <a:pt x="0" y="0"/>
                </a:moveTo>
                <a:lnTo>
                  <a:pt x="4889603" y="0"/>
                </a:lnTo>
                <a:lnTo>
                  <a:pt x="4889603" y="4664196"/>
                </a:lnTo>
                <a:lnTo>
                  <a:pt x="0" y="46641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786309"/>
            <a:ext cx="2268537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reeform 4"/>
          <p:cNvSpPr/>
          <p:nvPr/>
        </p:nvSpPr>
        <p:spPr>
          <a:xfrm>
            <a:off x="7156151" y="2589515"/>
            <a:ext cx="2559032" cy="2551000"/>
          </a:xfrm>
          <a:custGeom>
            <a:avLst/>
            <a:gdLst/>
            <a:ahLst/>
            <a:cxnLst/>
            <a:rect l="l" t="t" r="r" b="b"/>
            <a:pathLst>
              <a:path w="2406632" h="2355491">
                <a:moveTo>
                  <a:pt x="0" y="0"/>
                </a:moveTo>
                <a:lnTo>
                  <a:pt x="2406632" y="0"/>
                </a:lnTo>
                <a:lnTo>
                  <a:pt x="2406632" y="2355491"/>
                </a:lnTo>
                <a:lnTo>
                  <a:pt x="0" y="23554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65533836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666" b="-16666"/>
            </a:stretch>
          </a:blipFill>
        </p:spPr>
      </p:sp>
      <p:sp>
        <p:nvSpPr>
          <p:cNvPr id="6" name="Freeform 3"/>
          <p:cNvSpPr/>
          <p:nvPr/>
        </p:nvSpPr>
        <p:spPr>
          <a:xfrm>
            <a:off x="4874419" y="95480"/>
            <a:ext cx="4853902" cy="1502417"/>
          </a:xfrm>
          <a:custGeom>
            <a:avLst/>
            <a:gdLst/>
            <a:ahLst/>
            <a:cxnLst/>
            <a:rect l="l" t="t" r="r" b="b"/>
            <a:pathLst>
              <a:path w="6046064" h="1934740">
                <a:moveTo>
                  <a:pt x="0" y="0"/>
                </a:moveTo>
                <a:lnTo>
                  <a:pt x="6046064" y="0"/>
                </a:lnTo>
                <a:lnTo>
                  <a:pt x="6046064" y="1934740"/>
                </a:lnTo>
                <a:lnTo>
                  <a:pt x="0" y="19347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6"/>
          <p:cNvSpPr txBox="1"/>
          <p:nvPr/>
        </p:nvSpPr>
        <p:spPr>
          <a:xfrm>
            <a:off x="4948742" y="288898"/>
            <a:ext cx="4800600" cy="615553"/>
          </a:xfrm>
          <a:prstGeom prst="rect">
            <a:avLst/>
          </a:prstGeom>
          <a:effectLst>
            <a:glow rad="127000">
              <a:schemeClr val="tx1"/>
            </a:glow>
            <a:outerShdw blurRad="50800" dist="50800" dir="5400000" algn="ctr" rotWithShape="0">
              <a:schemeClr val="tx1"/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Випробування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3.</a:t>
            </a:r>
          </a:p>
          <a:p>
            <a:pPr algn="ctr"/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«Народ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скаже</a:t>
            </a:r>
            <a:r>
              <a:rPr lang="en-US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, як</a:t>
            </a:r>
            <a:r>
              <a:rPr lang="en-US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зав</a:t>
            </a:r>
            <a:r>
              <a:rPr lang="en-US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’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яже</a:t>
            </a:r>
            <a:r>
              <a:rPr lang="en-US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»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359819" y="5788573"/>
            <a:ext cx="5029200" cy="838200"/>
          </a:xfrm>
          <a:prstGeom prst="roundRect">
            <a:avLst>
              <a:gd name="adj" fmla="val 50000"/>
            </a:avLst>
          </a:prstGeom>
          <a:solidFill>
            <a:schemeClr val="lt1">
              <a:alpha val="9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Степ та ….. </a:t>
            </a:r>
            <a:r>
              <a:rPr lang="ru-RU" sz="2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r>
              <a:rPr lang="ru-RU" sz="28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озацька</a:t>
            </a:r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доля.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258207" y="1752599"/>
            <a:ext cx="4419600" cy="4224835"/>
          </a:xfrm>
          <a:custGeom>
            <a:avLst/>
            <a:gdLst/>
            <a:ahLst/>
            <a:cxnLst/>
            <a:rect l="l" t="t" r="r" b="b"/>
            <a:pathLst>
              <a:path w="4889603" h="4664196">
                <a:moveTo>
                  <a:pt x="0" y="0"/>
                </a:moveTo>
                <a:lnTo>
                  <a:pt x="4889603" y="0"/>
                </a:lnTo>
                <a:lnTo>
                  <a:pt x="4889603" y="4664196"/>
                </a:lnTo>
                <a:lnTo>
                  <a:pt x="0" y="46641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3276600"/>
            <a:ext cx="2962376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reeform 10"/>
          <p:cNvSpPr/>
          <p:nvPr/>
        </p:nvSpPr>
        <p:spPr>
          <a:xfrm>
            <a:off x="7543799" y="2316480"/>
            <a:ext cx="2002535" cy="2682240"/>
          </a:xfrm>
          <a:custGeom>
            <a:avLst/>
            <a:gdLst/>
            <a:ahLst/>
            <a:cxnLst/>
            <a:rect l="l" t="t" r="r" b="b"/>
            <a:pathLst>
              <a:path w="2176272" h="2926080">
                <a:moveTo>
                  <a:pt x="0" y="0"/>
                </a:moveTo>
                <a:lnTo>
                  <a:pt x="2176272" y="0"/>
                </a:lnTo>
                <a:lnTo>
                  <a:pt x="2176272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31022522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04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04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/>
          <p:cNvSpPr/>
          <p:nvPr/>
        </p:nvSpPr>
        <p:spPr>
          <a:xfrm>
            <a:off x="0" y="-2890"/>
            <a:ext cx="9753600" cy="731809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6666" b="-16666"/>
            </a:stretch>
          </a:blipFill>
        </p:spPr>
      </p:sp>
      <p:pic>
        <p:nvPicPr>
          <p:cNvPr id="4" name="Picture 2" descr="https://i.pinimg.com/564x/fd/55/5c/fd555c52e6e7078157a33fbc1f7c063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613" y="1690687"/>
            <a:ext cx="5145906" cy="6067425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3"/>
          <p:cNvSpPr/>
          <p:nvPr/>
        </p:nvSpPr>
        <p:spPr>
          <a:xfrm>
            <a:off x="2449849" y="-54617"/>
            <a:ext cx="4853902" cy="1502417"/>
          </a:xfrm>
          <a:custGeom>
            <a:avLst/>
            <a:gdLst/>
            <a:ahLst/>
            <a:cxnLst/>
            <a:rect l="l" t="t" r="r" b="b"/>
            <a:pathLst>
              <a:path w="6046064" h="1934740">
                <a:moveTo>
                  <a:pt x="0" y="0"/>
                </a:moveTo>
                <a:lnTo>
                  <a:pt x="6046064" y="0"/>
                </a:lnTo>
                <a:lnTo>
                  <a:pt x="6046064" y="1934740"/>
                </a:lnTo>
                <a:lnTo>
                  <a:pt x="0" y="19347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6"/>
          <p:cNvSpPr txBox="1"/>
          <p:nvPr/>
        </p:nvSpPr>
        <p:spPr>
          <a:xfrm>
            <a:off x="2449849" y="75853"/>
            <a:ext cx="4800600" cy="492443"/>
          </a:xfrm>
          <a:prstGeom prst="rect">
            <a:avLst/>
          </a:prstGeom>
          <a:effectLst>
            <a:glow rad="127000">
              <a:schemeClr val="tx1"/>
            </a:glow>
            <a:outerShdw blurRad="50800" dist="50800" dir="5400000" algn="ctr" rotWithShape="0">
              <a:schemeClr val="tx1"/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Нащадки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козаків</a:t>
            </a:r>
            <a:endParaRPr lang="ru-RU" sz="32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254000">
                  <a:schemeClr val="bg1"/>
                </a:glo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319613" y="1330708"/>
            <a:ext cx="2514600" cy="838200"/>
          </a:xfrm>
          <a:prstGeom prst="roundRect">
            <a:avLst>
              <a:gd name="adj" fmla="val 50000"/>
            </a:avLst>
          </a:prstGeom>
          <a:solidFill>
            <a:schemeClr val="lt1">
              <a:alpha val="9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сильні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81000" y="2438400"/>
            <a:ext cx="2514600" cy="838200"/>
          </a:xfrm>
          <a:prstGeom prst="roundRect">
            <a:avLst>
              <a:gd name="adj" fmla="val 50000"/>
            </a:avLst>
          </a:prstGeom>
          <a:solidFill>
            <a:schemeClr val="lt1">
              <a:alpha val="9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відважні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52400" y="3776662"/>
            <a:ext cx="2743200" cy="838200"/>
          </a:xfrm>
          <a:prstGeom prst="roundRect">
            <a:avLst>
              <a:gd name="adj" fmla="val 50000"/>
            </a:avLst>
          </a:prstGeom>
          <a:solidFill>
            <a:schemeClr val="lt1">
              <a:alpha val="9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непереможні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81000" y="5029200"/>
            <a:ext cx="2514600" cy="838200"/>
          </a:xfrm>
          <a:prstGeom prst="roundRect">
            <a:avLst>
              <a:gd name="adj" fmla="val 50000"/>
            </a:avLst>
          </a:prstGeom>
          <a:solidFill>
            <a:schemeClr val="lt1">
              <a:alpha val="9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відчайдушні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181600" y="1311001"/>
            <a:ext cx="2514600" cy="838200"/>
          </a:xfrm>
          <a:prstGeom prst="roundRect">
            <a:avLst>
              <a:gd name="adj" fmla="val 50000"/>
            </a:avLst>
          </a:prstGeom>
          <a:solidFill>
            <a:schemeClr val="lt1">
              <a:alpha val="9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розумні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781800" y="2286000"/>
            <a:ext cx="2514600" cy="838200"/>
          </a:xfrm>
          <a:prstGeom prst="roundRect">
            <a:avLst>
              <a:gd name="adj" fmla="val 50000"/>
            </a:avLst>
          </a:prstGeom>
          <a:solidFill>
            <a:schemeClr val="lt1">
              <a:alpha val="9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зібрані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934200" y="3581400"/>
            <a:ext cx="2514600" cy="838200"/>
          </a:xfrm>
          <a:prstGeom prst="roundRect">
            <a:avLst>
              <a:gd name="adj" fmla="val 50000"/>
            </a:avLst>
          </a:prstGeom>
          <a:solidFill>
            <a:schemeClr val="lt1">
              <a:alpha val="9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надійні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934200" y="4724400"/>
            <a:ext cx="2514600" cy="838200"/>
          </a:xfrm>
          <a:prstGeom prst="roundRect">
            <a:avLst>
              <a:gd name="adj" fmla="val 50000"/>
            </a:avLst>
          </a:prstGeom>
          <a:solidFill>
            <a:schemeClr val="lt1">
              <a:alpha val="9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безстрашні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781800" y="5867400"/>
            <a:ext cx="2514600" cy="838200"/>
          </a:xfrm>
          <a:prstGeom prst="roundRect">
            <a:avLst>
              <a:gd name="adj" fmla="val 50000"/>
            </a:avLst>
          </a:prstGeom>
          <a:solidFill>
            <a:schemeClr val="lt1">
              <a:alpha val="9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sz="28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учасні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1668756783_jrr20hl2020d09d0bd0b7d0b0d186d18cd0bd0bd0bcd18320d00d0bd0b4d183 (mp3cut.net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" y="317229"/>
            <a:ext cx="500062" cy="50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210904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6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7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6139279" y="-189816"/>
            <a:ext cx="3614321" cy="5054995"/>
          </a:xfrm>
          <a:custGeom>
            <a:avLst/>
            <a:gdLst/>
            <a:ahLst/>
            <a:cxnLst/>
            <a:rect l="l" t="t" r="r" b="b"/>
            <a:pathLst>
              <a:path w="3614321" h="5054995">
                <a:moveTo>
                  <a:pt x="3614321" y="0"/>
                </a:moveTo>
                <a:lnTo>
                  <a:pt x="0" y="0"/>
                </a:lnTo>
                <a:lnTo>
                  <a:pt x="0" y="5054995"/>
                </a:lnTo>
                <a:lnTo>
                  <a:pt x="3614321" y="5054995"/>
                </a:lnTo>
                <a:lnTo>
                  <a:pt x="361432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568762" y="5857037"/>
            <a:ext cx="3901440" cy="1453286"/>
          </a:xfrm>
          <a:custGeom>
            <a:avLst/>
            <a:gdLst/>
            <a:ahLst/>
            <a:cxnLst/>
            <a:rect l="l" t="t" r="r" b="b"/>
            <a:pathLst>
              <a:path w="3901440" h="1453286">
                <a:moveTo>
                  <a:pt x="0" y="0"/>
                </a:moveTo>
                <a:lnTo>
                  <a:pt x="3901440" y="0"/>
                </a:lnTo>
                <a:lnTo>
                  <a:pt x="3901440" y="1453286"/>
                </a:lnTo>
                <a:lnTo>
                  <a:pt x="0" y="14532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874073" y="846207"/>
            <a:ext cx="5454" cy="590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0"/>
              </a:lnSpc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1326260" y="99126"/>
            <a:ext cx="4525900" cy="312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6"/>
              </a:lnSpc>
              <a:spcBef>
                <a:spcPct val="0"/>
              </a:spcBef>
            </a:pPr>
            <a:endParaRPr lang="en-US" sz="1883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5852160" y="4328352"/>
            <a:ext cx="3901440" cy="1453286"/>
          </a:xfrm>
          <a:custGeom>
            <a:avLst/>
            <a:gdLst/>
            <a:ahLst/>
            <a:cxnLst/>
            <a:rect l="l" t="t" r="r" b="b"/>
            <a:pathLst>
              <a:path w="3901440" h="1453286">
                <a:moveTo>
                  <a:pt x="0" y="0"/>
                </a:moveTo>
                <a:lnTo>
                  <a:pt x="3901440" y="0"/>
                </a:lnTo>
                <a:lnTo>
                  <a:pt x="3901440" y="1453286"/>
                </a:lnTo>
                <a:lnTo>
                  <a:pt x="0" y="14532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Скругленный прямоугольник 8"/>
          <p:cNvSpPr/>
          <p:nvPr/>
        </p:nvSpPr>
        <p:spPr>
          <a:xfrm>
            <a:off x="553065" y="247948"/>
            <a:ext cx="5318760" cy="2238555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Чим же </a:t>
            </a:r>
            <a:r>
              <a:rPr lang="ru-RU" sz="2000" b="1" dirty="0" err="1">
                <a:solidFill>
                  <a:srgbClr val="002060"/>
                </a:solidFill>
              </a:rPr>
              <a:t>сучасні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захисники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України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схожі</a:t>
            </a:r>
            <a:r>
              <a:rPr lang="ru-RU" sz="2000" b="1" dirty="0">
                <a:solidFill>
                  <a:srgbClr val="002060"/>
                </a:solidFill>
              </a:rPr>
              <a:t> на </a:t>
            </a:r>
            <a:r>
              <a:rPr lang="ru-RU" sz="2000" b="1" dirty="0" err="1">
                <a:solidFill>
                  <a:srgbClr val="002060"/>
                </a:solidFill>
              </a:rPr>
              <a:t>козаків</a:t>
            </a:r>
            <a:r>
              <a:rPr lang="ru-RU" sz="2000" b="1" dirty="0">
                <a:solidFill>
                  <a:srgbClr val="002060"/>
                </a:solidFill>
              </a:rPr>
              <a:t>, </a:t>
            </a:r>
            <a:r>
              <a:rPr lang="ru-RU" sz="2000" b="1" dirty="0" err="1">
                <a:solidFill>
                  <a:srgbClr val="002060"/>
                </a:solidFill>
              </a:rPr>
              <a:t>історія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яких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почалася</a:t>
            </a:r>
            <a:r>
              <a:rPr lang="ru-RU" sz="2000" b="1" dirty="0">
                <a:solidFill>
                  <a:srgbClr val="002060"/>
                </a:solidFill>
              </a:rPr>
              <a:t>  </a:t>
            </a:r>
            <a:r>
              <a:rPr lang="ru-RU" sz="2000" b="1" dirty="0" err="1">
                <a:solidFill>
                  <a:srgbClr val="002060"/>
                </a:solidFill>
              </a:rPr>
              <a:t>ще</a:t>
            </a:r>
            <a:r>
              <a:rPr lang="ru-RU" sz="2000" b="1" dirty="0">
                <a:solidFill>
                  <a:srgbClr val="002060"/>
                </a:solidFill>
              </a:rPr>
              <a:t> в далекому 15 </a:t>
            </a:r>
            <a:r>
              <a:rPr lang="ru-RU" sz="2000" b="1" dirty="0" err="1">
                <a:solidFill>
                  <a:srgbClr val="002060"/>
                </a:solidFill>
              </a:rPr>
              <a:t>столітті</a:t>
            </a:r>
            <a:r>
              <a:rPr lang="ru-RU" sz="2000" b="1" dirty="0">
                <a:solidFill>
                  <a:srgbClr val="002060"/>
                </a:solidFill>
              </a:rPr>
              <a:t>? У </a:t>
            </a:r>
            <a:r>
              <a:rPr lang="ru-RU" sz="2000" b="1" dirty="0" err="1">
                <a:solidFill>
                  <a:srgbClr val="002060"/>
                </a:solidFill>
              </a:rPr>
              <a:t>чому</a:t>
            </a:r>
            <a:r>
              <a:rPr lang="ru-RU" sz="2000" b="1" dirty="0">
                <a:solidFill>
                  <a:srgbClr val="002060"/>
                </a:solidFill>
              </a:rPr>
              <a:t> вони </a:t>
            </a:r>
            <a:r>
              <a:rPr lang="ru-RU" sz="2000" b="1" dirty="0" err="1">
                <a:solidFill>
                  <a:srgbClr val="002060"/>
                </a:solidFill>
              </a:rPr>
              <a:t>прагнуть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наслідувати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своїх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пращурів</a:t>
            </a:r>
            <a:r>
              <a:rPr lang="ru-RU" sz="2000" b="1" dirty="0">
                <a:solidFill>
                  <a:srgbClr val="002060"/>
                </a:solidFill>
              </a:rPr>
              <a:t>?</a:t>
            </a:r>
          </a:p>
          <a:p>
            <a:pPr algn="ctr"/>
            <a:r>
              <a:rPr lang="ru-RU" sz="2000" b="1" dirty="0" err="1">
                <a:solidFill>
                  <a:srgbClr val="002060"/>
                </a:solidFill>
              </a:rPr>
              <a:t>Відправимося</a:t>
            </a:r>
            <a:r>
              <a:rPr lang="ru-RU" sz="2000" b="1" dirty="0">
                <a:solidFill>
                  <a:srgbClr val="002060"/>
                </a:solidFill>
              </a:rPr>
              <a:t> в </a:t>
            </a:r>
            <a:r>
              <a:rPr lang="ru-RU" sz="2000" b="1" dirty="0" err="1">
                <a:solidFill>
                  <a:srgbClr val="002060"/>
                </a:solidFill>
              </a:rPr>
              <a:t>далеке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минуле</a:t>
            </a:r>
            <a:r>
              <a:rPr lang="ru-RU" sz="2000" b="1" dirty="0">
                <a:solidFill>
                  <a:srgbClr val="002060"/>
                </a:solidFill>
              </a:rPr>
              <a:t>, </a:t>
            </a:r>
            <a:r>
              <a:rPr lang="ru-RU" sz="2000" b="1" dirty="0" err="1">
                <a:solidFill>
                  <a:srgbClr val="002060"/>
                </a:solidFill>
              </a:rPr>
              <a:t>щоб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дізнатися</a:t>
            </a:r>
            <a:r>
              <a:rPr lang="ru-RU" sz="2000" b="1" dirty="0">
                <a:solidFill>
                  <a:srgbClr val="002060"/>
                </a:solidFill>
              </a:rPr>
              <a:t>!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2133600"/>
            <a:ext cx="5522841" cy="55228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04906" y="2930957"/>
            <a:ext cx="3901440" cy="1453286"/>
          </a:xfrm>
          <a:custGeom>
            <a:avLst/>
            <a:gdLst/>
            <a:ahLst/>
            <a:cxnLst/>
            <a:rect l="l" t="t" r="r" b="b"/>
            <a:pathLst>
              <a:path w="3901440" h="1453286">
                <a:moveTo>
                  <a:pt x="0" y="0"/>
                </a:moveTo>
                <a:lnTo>
                  <a:pt x="3901440" y="0"/>
                </a:lnTo>
                <a:lnTo>
                  <a:pt x="3901440" y="1453286"/>
                </a:lnTo>
                <a:lnTo>
                  <a:pt x="0" y="14532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852160" y="5861914"/>
            <a:ext cx="3901440" cy="1453286"/>
          </a:xfrm>
          <a:custGeom>
            <a:avLst/>
            <a:gdLst/>
            <a:ahLst/>
            <a:cxnLst/>
            <a:rect l="l" t="t" r="r" b="b"/>
            <a:pathLst>
              <a:path w="3901440" h="1453286">
                <a:moveTo>
                  <a:pt x="0" y="0"/>
                </a:moveTo>
                <a:lnTo>
                  <a:pt x="3901440" y="0"/>
                </a:lnTo>
                <a:lnTo>
                  <a:pt x="3901440" y="1453286"/>
                </a:lnTo>
                <a:lnTo>
                  <a:pt x="0" y="14532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093234" y="1763835"/>
            <a:ext cx="2596496" cy="967195"/>
          </a:xfrm>
          <a:custGeom>
            <a:avLst/>
            <a:gdLst/>
            <a:ahLst/>
            <a:cxnLst/>
            <a:rect l="l" t="t" r="r" b="b"/>
            <a:pathLst>
              <a:path w="2596496" h="967195">
                <a:moveTo>
                  <a:pt x="0" y="0"/>
                </a:moveTo>
                <a:lnTo>
                  <a:pt x="2596495" y="0"/>
                </a:lnTo>
                <a:lnTo>
                  <a:pt x="2596495" y="967195"/>
                </a:lnTo>
                <a:lnTo>
                  <a:pt x="0" y="9671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136190" y="3584629"/>
            <a:ext cx="5666690" cy="3730571"/>
          </a:xfrm>
          <a:custGeom>
            <a:avLst/>
            <a:gdLst/>
            <a:ahLst/>
            <a:cxnLst/>
            <a:rect l="l" t="t" r="r" b="b"/>
            <a:pathLst>
              <a:path w="5666690" h="3730571">
                <a:moveTo>
                  <a:pt x="0" y="0"/>
                </a:moveTo>
                <a:lnTo>
                  <a:pt x="5666690" y="0"/>
                </a:lnTo>
                <a:lnTo>
                  <a:pt x="5666690" y="3730571"/>
                </a:lnTo>
                <a:lnTo>
                  <a:pt x="0" y="37305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effectLst>
            <a:glow rad="127000">
              <a:schemeClr val="bg1"/>
            </a:glow>
          </a:effectLst>
        </p:spPr>
      </p:sp>
      <p:sp>
        <p:nvSpPr>
          <p:cNvPr id="12" name="Freeform 10"/>
          <p:cNvSpPr/>
          <p:nvPr/>
        </p:nvSpPr>
        <p:spPr>
          <a:xfrm>
            <a:off x="0" y="2881796"/>
            <a:ext cx="2743198" cy="4247504"/>
          </a:xfrm>
          <a:custGeom>
            <a:avLst/>
            <a:gdLst/>
            <a:ahLst/>
            <a:cxnLst/>
            <a:rect l="l" t="t" r="r" b="b"/>
            <a:pathLst>
              <a:path w="2355626" h="3789210">
                <a:moveTo>
                  <a:pt x="0" y="0"/>
                </a:moveTo>
                <a:lnTo>
                  <a:pt x="2355626" y="0"/>
                </a:lnTo>
                <a:lnTo>
                  <a:pt x="2355626" y="3789211"/>
                </a:lnTo>
                <a:lnTo>
                  <a:pt x="0" y="37892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9"/>
          <p:cNvSpPr/>
          <p:nvPr/>
        </p:nvSpPr>
        <p:spPr>
          <a:xfrm>
            <a:off x="7010399" y="2930957"/>
            <a:ext cx="2712721" cy="4218008"/>
          </a:xfrm>
          <a:custGeom>
            <a:avLst/>
            <a:gdLst/>
            <a:ahLst/>
            <a:cxnLst/>
            <a:rect l="l" t="t" r="r" b="b"/>
            <a:pathLst>
              <a:path w="2543507" h="3789210">
                <a:moveTo>
                  <a:pt x="0" y="0"/>
                </a:moveTo>
                <a:lnTo>
                  <a:pt x="2543507" y="0"/>
                </a:lnTo>
                <a:lnTo>
                  <a:pt x="2543507" y="3789211"/>
                </a:lnTo>
                <a:lnTo>
                  <a:pt x="0" y="37892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Скругленный прямоугольник 13"/>
          <p:cNvSpPr/>
          <p:nvPr/>
        </p:nvSpPr>
        <p:spPr>
          <a:xfrm>
            <a:off x="2743198" y="112437"/>
            <a:ext cx="4625645" cy="3359754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Карту </a:t>
            </a:r>
            <a:r>
              <a:rPr lang="ru-RU" sz="2000" b="1" dirty="0" err="1">
                <a:solidFill>
                  <a:srgbClr val="002060"/>
                </a:solidFill>
              </a:rPr>
              <a:t>сміло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розгортаємо</a:t>
            </a:r>
            <a:r>
              <a:rPr lang="ru-RU" sz="2000" b="1" dirty="0" smtClean="0">
                <a:solidFill>
                  <a:srgbClr val="002060"/>
                </a:solidFill>
              </a:rPr>
              <a:t>,</a:t>
            </a:r>
            <a:endParaRPr lang="ru-RU" sz="2000" b="1" dirty="0">
              <a:solidFill>
                <a:srgbClr val="002060"/>
              </a:solidFill>
            </a:endParaRP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У </a:t>
            </a:r>
            <a:r>
              <a:rPr lang="ru-RU" sz="2000" b="1" dirty="0" err="1">
                <a:solidFill>
                  <a:srgbClr val="002060"/>
                </a:solidFill>
              </a:rPr>
              <a:t>похід</a:t>
            </a:r>
            <a:r>
              <a:rPr lang="ru-RU" sz="2000" b="1" dirty="0">
                <a:solidFill>
                  <a:srgbClr val="002060"/>
                </a:solidFill>
              </a:rPr>
              <a:t> ми </a:t>
            </a:r>
            <a:r>
              <a:rPr lang="ru-RU" sz="2000" b="1" dirty="0" err="1" smtClean="0">
                <a:solidFill>
                  <a:srgbClr val="002060"/>
                </a:solidFill>
              </a:rPr>
              <a:t>вирушаємо</a:t>
            </a:r>
            <a:r>
              <a:rPr lang="ru-RU" sz="2000" b="1" dirty="0" smtClean="0">
                <a:solidFill>
                  <a:srgbClr val="002060"/>
                </a:solidFill>
              </a:rPr>
              <a:t>,</a:t>
            </a:r>
            <a:endParaRPr lang="ru-RU" sz="2000" b="1" dirty="0">
              <a:solidFill>
                <a:srgbClr val="002060"/>
              </a:solidFill>
            </a:endParaRP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Нам </a:t>
            </a:r>
            <a:r>
              <a:rPr lang="ru-RU" sz="2000" b="1" dirty="0" err="1">
                <a:solidFill>
                  <a:srgbClr val="002060"/>
                </a:solidFill>
              </a:rPr>
              <a:t>потрібно</a:t>
            </a:r>
            <a:r>
              <a:rPr lang="ru-RU" sz="2000" b="1" dirty="0">
                <a:solidFill>
                  <a:srgbClr val="002060"/>
                </a:solidFill>
              </a:rPr>
              <a:t> знати все,</a:t>
            </a:r>
          </a:p>
          <a:p>
            <a:pPr algn="ctr"/>
            <a:r>
              <a:rPr lang="ru-RU" sz="2000" b="1" dirty="0" err="1">
                <a:solidFill>
                  <a:srgbClr val="002060"/>
                </a:solidFill>
              </a:rPr>
              <a:t>Бо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завдання</a:t>
            </a:r>
            <a:r>
              <a:rPr lang="ru-RU" sz="2000" b="1" dirty="0">
                <a:solidFill>
                  <a:srgbClr val="002060"/>
                </a:solidFill>
              </a:rPr>
              <a:t> в нас </a:t>
            </a:r>
            <a:r>
              <a:rPr lang="ru-RU" sz="2000" b="1" dirty="0" err="1">
                <a:solidFill>
                  <a:srgbClr val="002060"/>
                </a:solidFill>
              </a:rPr>
              <a:t>таке</a:t>
            </a:r>
            <a:r>
              <a:rPr lang="ru-RU" sz="2000" b="1" dirty="0">
                <a:solidFill>
                  <a:srgbClr val="002060"/>
                </a:solidFill>
              </a:rPr>
              <a:t>:</a:t>
            </a:r>
          </a:p>
          <a:p>
            <a:pPr algn="ctr"/>
            <a:r>
              <a:rPr lang="ru-RU" sz="2000" b="1" dirty="0" err="1">
                <a:solidFill>
                  <a:srgbClr val="002060"/>
                </a:solidFill>
              </a:rPr>
              <a:t>Устрій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Запорозької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Січі</a:t>
            </a:r>
            <a:r>
              <a:rPr lang="ru-RU" sz="2000" b="1" dirty="0">
                <a:solidFill>
                  <a:srgbClr val="002060"/>
                </a:solidFill>
              </a:rPr>
              <a:t>,</a:t>
            </a:r>
          </a:p>
          <a:p>
            <a:pPr algn="ctr"/>
            <a:r>
              <a:rPr lang="ru-RU" sz="2000" b="1" dirty="0" err="1">
                <a:solidFill>
                  <a:srgbClr val="002060"/>
                </a:solidFill>
              </a:rPr>
              <a:t>Що</a:t>
            </a:r>
            <a:r>
              <a:rPr lang="ru-RU" sz="2000" b="1" dirty="0">
                <a:solidFill>
                  <a:srgbClr val="002060"/>
                </a:solidFill>
              </a:rPr>
              <a:t> любили, </a:t>
            </a:r>
            <a:r>
              <a:rPr lang="ru-RU" sz="2000" b="1" dirty="0" err="1">
                <a:solidFill>
                  <a:srgbClr val="002060"/>
                </a:solidFill>
              </a:rPr>
              <a:t>чим</a:t>
            </a:r>
            <a:r>
              <a:rPr lang="ru-RU" sz="2000" b="1" dirty="0">
                <a:solidFill>
                  <a:srgbClr val="002060"/>
                </a:solidFill>
              </a:rPr>
              <a:t> жили</a:t>
            </a:r>
          </a:p>
          <a:p>
            <a:pPr algn="ctr"/>
            <a:r>
              <a:rPr lang="ru-RU" sz="2000" b="1" dirty="0" err="1">
                <a:solidFill>
                  <a:srgbClr val="002060"/>
                </a:solidFill>
              </a:rPr>
              <a:t>Наші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славні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козаки</a:t>
            </a:r>
            <a:r>
              <a:rPr lang="ru-RU" sz="2000" b="1" dirty="0">
                <a:solidFill>
                  <a:srgbClr val="002060"/>
                </a:solidFill>
              </a:rPr>
              <a:t>?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До </a:t>
            </a:r>
            <a:r>
              <a:rPr lang="ru-RU" sz="2000" b="1" dirty="0" err="1">
                <a:solidFill>
                  <a:srgbClr val="002060"/>
                </a:solidFill>
              </a:rPr>
              <a:t>Хортиці</a:t>
            </a:r>
            <a:r>
              <a:rPr lang="ru-RU" sz="2000" b="1" dirty="0">
                <a:solidFill>
                  <a:srgbClr val="002060"/>
                </a:solidFill>
              </a:rPr>
              <a:t> на </a:t>
            </a:r>
            <a:r>
              <a:rPr lang="ru-RU" sz="2000" b="1" dirty="0" err="1">
                <a:solidFill>
                  <a:srgbClr val="002060"/>
                </a:solidFill>
              </a:rPr>
              <a:t>острів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збираємося</a:t>
            </a:r>
            <a:r>
              <a:rPr lang="ru-RU" sz="2000" b="1" dirty="0">
                <a:solidFill>
                  <a:srgbClr val="002060"/>
                </a:solidFill>
              </a:rPr>
              <a:t>.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Все про долю </a:t>
            </a:r>
            <a:r>
              <a:rPr lang="ru-RU" sz="2000" b="1" dirty="0" err="1">
                <a:solidFill>
                  <a:srgbClr val="002060"/>
                </a:solidFill>
              </a:rPr>
              <a:t>козаків</a:t>
            </a:r>
            <a:endParaRPr lang="ru-RU" sz="2000" b="1" dirty="0">
              <a:solidFill>
                <a:srgbClr val="002060"/>
              </a:solidFill>
            </a:endParaRP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швидко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дізнаємось</a:t>
            </a:r>
            <a:r>
              <a:rPr lang="ru-RU" sz="2000" b="1" dirty="0">
                <a:solidFill>
                  <a:srgbClr val="002060"/>
                </a:solidFill>
              </a:rPr>
              <a:t>.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767" y="3625712"/>
            <a:ext cx="3560763" cy="33162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800" decel="100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800" decel="100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800" decel="100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800" decel="1000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800" decel="1000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800" decel="1000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800" decel="1000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800" decel="1000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800" decel="1000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800" decel="1000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800" decel="10000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800" decel="100000" fill="hold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800" decel="100000" fill="hold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800" decel="100000" fill="hold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024" y="4657660"/>
            <a:ext cx="2372807" cy="2657539"/>
          </a:xfrm>
          <a:custGeom>
            <a:avLst/>
            <a:gdLst/>
            <a:ahLst/>
            <a:cxnLst/>
            <a:rect l="l" t="t" r="r" b="b"/>
            <a:pathLst>
              <a:path w="2893957" h="2926080">
                <a:moveTo>
                  <a:pt x="0" y="0"/>
                </a:moveTo>
                <a:lnTo>
                  <a:pt x="2893958" y="0"/>
                </a:lnTo>
                <a:lnTo>
                  <a:pt x="2893958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7731" y="5315077"/>
            <a:ext cx="1482230" cy="982663"/>
          </a:xfrm>
          <a:custGeom>
            <a:avLst/>
            <a:gdLst/>
            <a:ahLst/>
            <a:cxnLst/>
            <a:rect l="l" t="t" r="r" b="b"/>
            <a:pathLst>
              <a:path w="1851657" h="1259127">
                <a:moveTo>
                  <a:pt x="0" y="0"/>
                </a:moveTo>
                <a:lnTo>
                  <a:pt x="1851658" y="0"/>
                </a:lnTo>
                <a:lnTo>
                  <a:pt x="1851658" y="1259127"/>
                </a:lnTo>
                <a:lnTo>
                  <a:pt x="0" y="12591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244409" y="457200"/>
            <a:ext cx="1624783" cy="1637084"/>
          </a:xfrm>
          <a:custGeom>
            <a:avLst/>
            <a:gdLst/>
            <a:ahLst/>
            <a:cxnLst/>
            <a:rect l="l" t="t" r="r" b="b"/>
            <a:pathLst>
              <a:path w="2820010" h="2926080">
                <a:moveTo>
                  <a:pt x="0" y="0"/>
                </a:moveTo>
                <a:lnTo>
                  <a:pt x="2820010" y="0"/>
                </a:lnTo>
                <a:lnTo>
                  <a:pt x="282001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7" name="Freeform 7"/>
          <p:cNvSpPr/>
          <p:nvPr/>
        </p:nvSpPr>
        <p:spPr>
          <a:xfrm>
            <a:off x="106719" y="-143364"/>
            <a:ext cx="5331941" cy="1506128"/>
          </a:xfrm>
          <a:custGeom>
            <a:avLst/>
            <a:gdLst/>
            <a:ahLst/>
            <a:cxnLst/>
            <a:rect l="l" t="t" r="r" b="b"/>
            <a:pathLst>
              <a:path w="4227728" h="1506128">
                <a:moveTo>
                  <a:pt x="0" y="0"/>
                </a:moveTo>
                <a:lnTo>
                  <a:pt x="4227728" y="0"/>
                </a:lnTo>
                <a:lnTo>
                  <a:pt x="4227728" y="1506128"/>
                </a:lnTo>
                <a:lnTo>
                  <a:pt x="0" y="150612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80977" y="2011045"/>
            <a:ext cx="2963217" cy="537083"/>
          </a:xfrm>
          <a:custGeom>
            <a:avLst/>
            <a:gdLst/>
            <a:ahLst/>
            <a:cxnLst/>
            <a:rect l="l" t="t" r="r" b="b"/>
            <a:pathLst>
              <a:path w="2963217" h="537083">
                <a:moveTo>
                  <a:pt x="0" y="0"/>
                </a:moveTo>
                <a:lnTo>
                  <a:pt x="2963217" y="0"/>
                </a:lnTo>
                <a:lnTo>
                  <a:pt x="2963217" y="537083"/>
                </a:lnTo>
                <a:lnTo>
                  <a:pt x="0" y="5370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40173" y="3447261"/>
            <a:ext cx="2963217" cy="537083"/>
          </a:xfrm>
          <a:custGeom>
            <a:avLst/>
            <a:gdLst/>
            <a:ahLst/>
            <a:cxnLst/>
            <a:rect l="l" t="t" r="r" b="b"/>
            <a:pathLst>
              <a:path w="2963217" h="537083">
                <a:moveTo>
                  <a:pt x="0" y="0"/>
                </a:moveTo>
                <a:lnTo>
                  <a:pt x="2963217" y="0"/>
                </a:lnTo>
                <a:lnTo>
                  <a:pt x="2963217" y="537083"/>
                </a:lnTo>
                <a:lnTo>
                  <a:pt x="0" y="5370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871724" y="3178720"/>
            <a:ext cx="2963217" cy="537083"/>
          </a:xfrm>
          <a:custGeom>
            <a:avLst/>
            <a:gdLst/>
            <a:ahLst/>
            <a:cxnLst/>
            <a:rect l="l" t="t" r="r" b="b"/>
            <a:pathLst>
              <a:path w="2963217" h="537083">
                <a:moveTo>
                  <a:pt x="0" y="0"/>
                </a:moveTo>
                <a:lnTo>
                  <a:pt x="2963217" y="0"/>
                </a:lnTo>
                <a:lnTo>
                  <a:pt x="2963217" y="537083"/>
                </a:lnTo>
                <a:lnTo>
                  <a:pt x="0" y="5370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715146" y="5315077"/>
            <a:ext cx="2963217" cy="537083"/>
          </a:xfrm>
          <a:custGeom>
            <a:avLst/>
            <a:gdLst/>
            <a:ahLst/>
            <a:cxnLst/>
            <a:rect l="l" t="t" r="r" b="b"/>
            <a:pathLst>
              <a:path w="2963217" h="537083">
                <a:moveTo>
                  <a:pt x="0" y="0"/>
                </a:moveTo>
                <a:lnTo>
                  <a:pt x="2963216" y="0"/>
                </a:lnTo>
                <a:lnTo>
                  <a:pt x="2963216" y="537083"/>
                </a:lnTo>
                <a:lnTo>
                  <a:pt x="0" y="5370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904329" y="6778117"/>
            <a:ext cx="2963217" cy="537083"/>
          </a:xfrm>
          <a:custGeom>
            <a:avLst/>
            <a:gdLst/>
            <a:ahLst/>
            <a:cxnLst/>
            <a:rect l="l" t="t" r="r" b="b"/>
            <a:pathLst>
              <a:path w="2963217" h="537083">
                <a:moveTo>
                  <a:pt x="0" y="0"/>
                </a:moveTo>
                <a:lnTo>
                  <a:pt x="2963217" y="0"/>
                </a:lnTo>
                <a:lnTo>
                  <a:pt x="2963217" y="537083"/>
                </a:lnTo>
                <a:lnTo>
                  <a:pt x="0" y="5370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976325" y="4120578"/>
            <a:ext cx="2963217" cy="537083"/>
          </a:xfrm>
          <a:custGeom>
            <a:avLst/>
            <a:gdLst/>
            <a:ahLst/>
            <a:cxnLst/>
            <a:rect l="l" t="t" r="r" b="b"/>
            <a:pathLst>
              <a:path w="2963217" h="537083">
                <a:moveTo>
                  <a:pt x="0" y="0"/>
                </a:moveTo>
                <a:lnTo>
                  <a:pt x="2963217" y="0"/>
                </a:lnTo>
                <a:lnTo>
                  <a:pt x="2963217" y="537084"/>
                </a:lnTo>
                <a:lnTo>
                  <a:pt x="0" y="5370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Прямоугольник 16"/>
          <p:cNvSpPr/>
          <p:nvPr/>
        </p:nvSpPr>
        <p:spPr>
          <a:xfrm>
            <a:off x="7542455" y="1778337"/>
            <a:ext cx="455855" cy="315947"/>
          </a:xfrm>
          <a:prstGeom prst="rect">
            <a:avLst/>
          </a:prstGeom>
          <a:ln>
            <a:solidFill>
              <a:srgbClr val="0070C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с</a:t>
            </a:r>
            <a:endParaRPr lang="ru-RU" sz="2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643796" y="1778337"/>
            <a:ext cx="455855" cy="315947"/>
          </a:xfrm>
          <a:prstGeom prst="rect">
            <a:avLst/>
          </a:prstGeom>
          <a:ln>
            <a:solidFill>
              <a:srgbClr val="0070C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т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368679" y="2294191"/>
            <a:ext cx="455855" cy="315947"/>
          </a:xfrm>
          <a:prstGeom prst="rect">
            <a:avLst/>
          </a:prstGeom>
          <a:ln>
            <a:solidFill>
              <a:srgbClr val="0070C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е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791865" y="3289287"/>
            <a:ext cx="455855" cy="315947"/>
          </a:xfrm>
          <a:prstGeom prst="rect">
            <a:avLst/>
          </a:prstGeom>
          <a:ln>
            <a:solidFill>
              <a:srgbClr val="0070C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п</a:t>
            </a:r>
          </a:p>
        </p:txBody>
      </p:sp>
      <p:sp>
        <p:nvSpPr>
          <p:cNvPr id="4" name="Freeform 4"/>
          <p:cNvSpPr/>
          <p:nvPr/>
        </p:nvSpPr>
        <p:spPr>
          <a:xfrm>
            <a:off x="2562534" y="1088945"/>
            <a:ext cx="5790799" cy="5790799"/>
          </a:xfrm>
          <a:custGeom>
            <a:avLst/>
            <a:gdLst/>
            <a:ahLst/>
            <a:cxnLst/>
            <a:rect l="l" t="t" r="r" b="b"/>
            <a:pathLst>
              <a:path w="5790799" h="5790799">
                <a:moveTo>
                  <a:pt x="0" y="0"/>
                </a:moveTo>
                <a:lnTo>
                  <a:pt x="5790799" y="0"/>
                </a:lnTo>
                <a:lnTo>
                  <a:pt x="5790799" y="5790798"/>
                </a:lnTo>
                <a:lnTo>
                  <a:pt x="0" y="57907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  <a:effectLst>
            <a:glow rad="25400">
              <a:schemeClr val="bg1"/>
            </a:glow>
          </a:effectLst>
        </p:spPr>
      </p:sp>
      <p:sp>
        <p:nvSpPr>
          <p:cNvPr id="21" name="Прямоугольник 20"/>
          <p:cNvSpPr/>
          <p:nvPr/>
        </p:nvSpPr>
        <p:spPr>
          <a:xfrm>
            <a:off x="6270046" y="3324785"/>
            <a:ext cx="455855" cy="315947"/>
          </a:xfrm>
          <a:prstGeom prst="rect">
            <a:avLst/>
          </a:prstGeom>
          <a:ln>
            <a:solidFill>
              <a:srgbClr val="0070C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т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315218" y="3798225"/>
            <a:ext cx="328578" cy="417679"/>
          </a:xfrm>
          <a:prstGeom prst="rect">
            <a:avLst/>
          </a:prstGeom>
          <a:ln>
            <a:solidFill>
              <a:srgbClr val="0070C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а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200366" y="4327924"/>
            <a:ext cx="455855" cy="315947"/>
          </a:xfrm>
          <a:prstGeom prst="rect">
            <a:avLst/>
          </a:prstGeom>
          <a:ln>
            <a:solidFill>
              <a:srgbClr val="0070C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в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637484" y="4341714"/>
            <a:ext cx="455855" cy="315947"/>
          </a:xfrm>
          <a:prstGeom prst="rect">
            <a:avLst/>
          </a:prstGeom>
          <a:ln>
            <a:solidFill>
              <a:srgbClr val="0070C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о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210734" y="3855179"/>
            <a:ext cx="455855" cy="315947"/>
          </a:xfrm>
          <a:prstGeom prst="rect">
            <a:avLst/>
          </a:prstGeom>
          <a:ln>
            <a:solidFill>
              <a:srgbClr val="0070C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л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154994" y="3321723"/>
            <a:ext cx="455855" cy="315947"/>
          </a:xfrm>
          <a:prstGeom prst="rect">
            <a:avLst/>
          </a:prstGeom>
          <a:ln>
            <a:solidFill>
              <a:srgbClr val="0070C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я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676401" y="2846262"/>
            <a:ext cx="455855" cy="315947"/>
          </a:xfrm>
          <a:prstGeom prst="rect">
            <a:avLst/>
          </a:prstGeom>
          <a:ln>
            <a:solidFill>
              <a:srgbClr val="0070C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к</a:t>
            </a:r>
            <a:endParaRPr lang="ru-RU" sz="24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4123383" y="2736429"/>
            <a:ext cx="455855" cy="315947"/>
          </a:xfrm>
          <a:prstGeom prst="rect">
            <a:avLst/>
          </a:prstGeom>
          <a:ln>
            <a:solidFill>
              <a:srgbClr val="0070C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о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3264502" y="2700049"/>
            <a:ext cx="317080" cy="388706"/>
          </a:xfrm>
          <a:prstGeom prst="rect">
            <a:avLst/>
          </a:prstGeom>
          <a:ln>
            <a:solidFill>
              <a:srgbClr val="0070C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з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232555" y="3187556"/>
            <a:ext cx="348936" cy="417678"/>
          </a:xfrm>
          <a:prstGeom prst="rect">
            <a:avLst/>
          </a:prstGeom>
          <a:ln>
            <a:solidFill>
              <a:srgbClr val="0070C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а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3667528" y="3342300"/>
            <a:ext cx="455855" cy="315947"/>
          </a:xfrm>
          <a:prstGeom prst="rect">
            <a:avLst/>
          </a:prstGeom>
          <a:ln>
            <a:solidFill>
              <a:srgbClr val="0070C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ц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720486" y="4258353"/>
            <a:ext cx="370981" cy="435146"/>
          </a:xfrm>
          <a:prstGeom prst="rect">
            <a:avLst/>
          </a:prstGeom>
          <a:ln>
            <a:solidFill>
              <a:srgbClr val="0070C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ь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4220546" y="4327923"/>
            <a:ext cx="455855" cy="315947"/>
          </a:xfrm>
          <a:prstGeom prst="rect">
            <a:avLst/>
          </a:prstGeom>
          <a:ln>
            <a:solidFill>
              <a:srgbClr val="0070C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к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4220546" y="4879931"/>
            <a:ext cx="370981" cy="435146"/>
          </a:xfrm>
          <a:prstGeom prst="rect">
            <a:avLst/>
          </a:prstGeom>
          <a:ln>
            <a:solidFill>
              <a:srgbClr val="0070C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а</a:t>
            </a:r>
            <a:endParaRPr lang="ru-RU" sz="2400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3674675" y="5315077"/>
            <a:ext cx="510582" cy="337896"/>
          </a:xfrm>
          <a:prstGeom prst="rect">
            <a:avLst/>
          </a:prstGeom>
          <a:ln>
            <a:solidFill>
              <a:srgbClr val="0070C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д</a:t>
            </a:r>
            <a:endParaRPr lang="ru-RU" sz="24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3720485" y="5852160"/>
            <a:ext cx="370981" cy="435146"/>
          </a:xfrm>
          <a:prstGeom prst="rect">
            <a:avLst/>
          </a:prstGeom>
          <a:ln>
            <a:solidFill>
              <a:srgbClr val="0070C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о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3156946" y="6358966"/>
            <a:ext cx="510582" cy="337896"/>
          </a:xfrm>
          <a:prstGeom prst="rect">
            <a:avLst/>
          </a:prstGeom>
          <a:ln>
            <a:solidFill>
              <a:srgbClr val="0070C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л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2646364" y="5817481"/>
            <a:ext cx="510582" cy="337896"/>
          </a:xfrm>
          <a:prstGeom prst="rect">
            <a:avLst/>
          </a:prstGeom>
          <a:ln>
            <a:solidFill>
              <a:srgbClr val="0070C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я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7371270" y="2750859"/>
            <a:ext cx="510582" cy="337896"/>
          </a:xfrm>
          <a:prstGeom prst="rect">
            <a:avLst/>
          </a:prstGeom>
          <a:ln>
            <a:solidFill>
              <a:srgbClr val="0070C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о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7339856" y="4304907"/>
            <a:ext cx="510582" cy="337896"/>
          </a:xfrm>
          <a:prstGeom prst="rect">
            <a:avLst/>
          </a:prstGeom>
          <a:ln>
            <a:solidFill>
              <a:srgbClr val="0070C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ь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7334113" y="5315077"/>
            <a:ext cx="510582" cy="337896"/>
          </a:xfrm>
          <a:prstGeom prst="rect">
            <a:avLst/>
          </a:prstGeom>
          <a:ln>
            <a:solidFill>
              <a:srgbClr val="0070C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л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4579238" y="5315077"/>
            <a:ext cx="510582" cy="337896"/>
          </a:xfrm>
          <a:prstGeom prst="rect">
            <a:avLst/>
          </a:prstGeom>
          <a:ln>
            <a:solidFill>
              <a:srgbClr val="0070C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ш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2948099" y="5315077"/>
            <a:ext cx="510582" cy="337896"/>
          </a:xfrm>
          <a:prstGeom prst="rect">
            <a:avLst/>
          </a:prstGeom>
          <a:ln>
            <a:solidFill>
              <a:srgbClr val="0070C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і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5338655" y="5852160"/>
            <a:ext cx="510582" cy="337896"/>
          </a:xfrm>
          <a:prstGeom prst="rect">
            <a:avLst/>
          </a:prstGeom>
          <a:ln>
            <a:solidFill>
              <a:srgbClr val="0070C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щ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5788462" y="1746340"/>
            <a:ext cx="510582" cy="337896"/>
          </a:xfrm>
          <a:prstGeom prst="rect">
            <a:avLst/>
          </a:prstGeom>
          <a:ln>
            <a:solidFill>
              <a:srgbClr val="0070C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з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6569243" y="5315077"/>
            <a:ext cx="510582" cy="337896"/>
          </a:xfrm>
          <a:prstGeom prst="rect">
            <a:avLst/>
          </a:prstGeom>
          <a:ln>
            <a:solidFill>
              <a:srgbClr val="0070C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х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5261706" y="4759608"/>
            <a:ext cx="510582" cy="337896"/>
          </a:xfrm>
          <a:prstGeom prst="rect">
            <a:avLst/>
          </a:prstGeom>
          <a:ln>
            <a:solidFill>
              <a:srgbClr val="0070C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а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4323947" y="6358966"/>
            <a:ext cx="510582" cy="337896"/>
          </a:xfrm>
          <a:prstGeom prst="rect">
            <a:avLst/>
          </a:prstGeom>
          <a:ln>
            <a:solidFill>
              <a:srgbClr val="0070C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х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5838048" y="6358966"/>
            <a:ext cx="510582" cy="337896"/>
          </a:xfrm>
          <a:prstGeom prst="rect">
            <a:avLst/>
          </a:prstGeom>
          <a:ln>
            <a:solidFill>
              <a:srgbClr val="0070C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ї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6844360" y="6358966"/>
            <a:ext cx="510582" cy="337896"/>
          </a:xfrm>
          <a:prstGeom prst="rect">
            <a:avLst/>
          </a:prstGeom>
          <a:ln>
            <a:solidFill>
              <a:srgbClr val="0070C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х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2753920" y="4759608"/>
            <a:ext cx="510582" cy="337896"/>
          </a:xfrm>
          <a:prstGeom prst="rect">
            <a:avLst/>
          </a:prstGeom>
          <a:ln>
            <a:solidFill>
              <a:srgbClr val="0070C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г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3070909" y="3811090"/>
            <a:ext cx="510582" cy="337896"/>
          </a:xfrm>
          <a:prstGeom prst="rect">
            <a:avLst/>
          </a:prstGeom>
          <a:ln>
            <a:solidFill>
              <a:srgbClr val="0070C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и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3566041" y="1767362"/>
            <a:ext cx="510582" cy="337896"/>
          </a:xfrm>
          <a:prstGeom prst="rect">
            <a:avLst/>
          </a:prstGeom>
          <a:ln>
            <a:solidFill>
              <a:srgbClr val="0070C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ї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3813365" y="2255935"/>
            <a:ext cx="510582" cy="337896"/>
          </a:xfrm>
          <a:prstGeom prst="rect">
            <a:avLst/>
          </a:prstGeom>
          <a:ln>
            <a:solidFill>
              <a:srgbClr val="0070C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х</a:t>
            </a:r>
            <a:endParaRPr lang="ru-RU" sz="2400" dirty="0"/>
          </a:p>
        </p:txBody>
      </p:sp>
      <p:sp>
        <p:nvSpPr>
          <p:cNvPr id="56" name="Прямоугольник 55"/>
          <p:cNvSpPr/>
          <p:nvPr/>
        </p:nvSpPr>
        <p:spPr>
          <a:xfrm>
            <a:off x="5126902" y="2207857"/>
            <a:ext cx="510582" cy="337896"/>
          </a:xfrm>
          <a:prstGeom prst="rect">
            <a:avLst/>
          </a:prstGeom>
          <a:ln>
            <a:solidFill>
              <a:srgbClr val="0070C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ї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4448473" y="3811090"/>
            <a:ext cx="510582" cy="337896"/>
          </a:xfrm>
          <a:prstGeom prst="rect">
            <a:avLst/>
          </a:prstGeom>
          <a:ln>
            <a:solidFill>
              <a:srgbClr val="0070C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о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6388505" y="1266280"/>
            <a:ext cx="510582" cy="337896"/>
          </a:xfrm>
          <a:prstGeom prst="rect">
            <a:avLst/>
          </a:prstGeom>
          <a:ln>
            <a:solidFill>
              <a:srgbClr val="0070C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п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2658539" y="2615621"/>
            <a:ext cx="425479" cy="436755"/>
          </a:xfrm>
          <a:prstGeom prst="rect">
            <a:avLst/>
          </a:prstGeom>
          <a:ln>
            <a:solidFill>
              <a:srgbClr val="0070C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а</a:t>
            </a:r>
            <a:endParaRPr lang="ru-RU" sz="2400" dirty="0"/>
          </a:p>
        </p:txBody>
      </p:sp>
      <p:sp>
        <p:nvSpPr>
          <p:cNvPr id="60" name="TextBox 12"/>
          <p:cNvSpPr txBox="1"/>
          <p:nvPr/>
        </p:nvSpPr>
        <p:spPr>
          <a:xfrm>
            <a:off x="1245253" y="164744"/>
            <a:ext cx="4114800" cy="627736"/>
          </a:xfrm>
          <a:prstGeom prst="rect">
            <a:avLst/>
          </a:prstGeom>
          <a:effectLst>
            <a:glow rad="127000">
              <a:schemeClr val="tx1"/>
            </a:glow>
            <a:outerShdw blurRad="50800" dist="50800" dir="5400000" algn="ctr" rotWithShape="0">
              <a:schemeClr val="tx1"/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27"/>
              </a:lnSpc>
            </a:pPr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Острів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Хортиця</a:t>
            </a:r>
            <a:endParaRPr lang="en-US" sz="32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254000">
                  <a:schemeClr val="bg1"/>
                </a:glow>
              </a:effectLst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24790" y="1335700"/>
            <a:ext cx="2440926" cy="2835426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+mj-lt"/>
              </a:rPr>
              <a:t>«</a:t>
            </a:r>
            <a:r>
              <a:rPr lang="en-US" sz="2000" b="1" i="1" dirty="0" err="1" smtClean="0">
                <a:solidFill>
                  <a:srgbClr val="002060"/>
                </a:solidFill>
                <a:latin typeface="+mj-lt"/>
              </a:rPr>
              <a:t>Степ</a:t>
            </a:r>
            <a:r>
              <a:rPr lang="en-US" sz="2000" b="1" i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+mj-lt"/>
              </a:rPr>
              <a:t>та</a:t>
            </a:r>
            <a:r>
              <a:rPr lang="en-US" sz="20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+mj-lt"/>
              </a:rPr>
              <a:t>воля</a:t>
            </a:r>
            <a:r>
              <a:rPr lang="en-US" sz="2000" b="1" i="1" dirty="0">
                <a:solidFill>
                  <a:srgbClr val="002060"/>
                </a:solidFill>
                <a:latin typeface="+mj-lt"/>
              </a:rPr>
              <a:t> - </a:t>
            </a:r>
            <a:r>
              <a:rPr lang="en-US" sz="2000" b="1" i="1" dirty="0" err="1">
                <a:solidFill>
                  <a:srgbClr val="002060"/>
                </a:solidFill>
                <a:latin typeface="+mj-lt"/>
              </a:rPr>
              <a:t>козацька</a:t>
            </a:r>
            <a:r>
              <a:rPr lang="en-US" sz="20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000" b="1" i="1" dirty="0" err="1" smtClean="0">
                <a:solidFill>
                  <a:srgbClr val="002060"/>
                </a:solidFill>
                <a:latin typeface="+mj-lt"/>
              </a:rPr>
              <a:t>доля</a:t>
            </a:r>
            <a:r>
              <a:rPr lang="ru-RU" sz="2000" b="1" i="1" dirty="0" smtClean="0">
                <a:solidFill>
                  <a:srgbClr val="002060"/>
                </a:solidFill>
                <a:latin typeface="+mj-lt"/>
              </a:rPr>
              <a:t>», - т</a:t>
            </a:r>
            <a:r>
              <a:rPr lang="en-US" sz="2000" b="1" i="1" dirty="0" err="1" smtClean="0">
                <a:solidFill>
                  <a:srgbClr val="002060"/>
                </a:solidFill>
                <a:latin typeface="+mj-lt"/>
              </a:rPr>
              <a:t>ак</a:t>
            </a:r>
            <a:r>
              <a:rPr lang="en-US" sz="2000" b="1" i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+mj-lt"/>
              </a:rPr>
              <a:t>говорять</a:t>
            </a:r>
            <a:r>
              <a:rPr lang="en-US" sz="20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+mj-lt"/>
              </a:rPr>
              <a:t>про</a:t>
            </a:r>
            <a:r>
              <a:rPr lang="en-US" sz="20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+mj-lt"/>
              </a:rPr>
              <a:t>волелюбність</a:t>
            </a:r>
            <a:r>
              <a:rPr lang="en-US" sz="20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+mj-lt"/>
              </a:rPr>
              <a:t>козаків</a:t>
            </a:r>
            <a:r>
              <a:rPr lang="en-US" sz="2000" b="1" i="1" dirty="0">
                <a:solidFill>
                  <a:srgbClr val="002060"/>
                </a:solidFill>
                <a:latin typeface="+mj-lt"/>
              </a:rPr>
              <a:t>, </a:t>
            </a:r>
            <a:r>
              <a:rPr lang="en-US" sz="2000" b="1" i="1" dirty="0" err="1">
                <a:solidFill>
                  <a:srgbClr val="002060"/>
                </a:solidFill>
                <a:latin typeface="+mj-lt"/>
              </a:rPr>
              <a:t>про</a:t>
            </a:r>
            <a:r>
              <a:rPr lang="en-US" sz="20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+mj-lt"/>
              </a:rPr>
              <a:t>їх</a:t>
            </a:r>
            <a:r>
              <a:rPr lang="en-US" sz="20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+mj-lt"/>
              </a:rPr>
              <a:t>прагнення</a:t>
            </a:r>
            <a:r>
              <a:rPr lang="en-US" sz="20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+mj-lt"/>
              </a:rPr>
              <a:t>до</a:t>
            </a:r>
            <a:r>
              <a:rPr lang="en-US" sz="20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+mj-lt"/>
              </a:rPr>
              <a:t>свободи</a:t>
            </a:r>
            <a:r>
              <a:rPr lang="en-US" sz="2000" b="1" i="1" dirty="0">
                <a:solidFill>
                  <a:srgbClr val="002060"/>
                </a:solidFill>
                <a:latin typeface="+mj-lt"/>
              </a:rPr>
              <a:t>.</a:t>
            </a:r>
          </a:p>
          <a:p>
            <a:pPr algn="ctr"/>
            <a:endParaRPr lang="en-US" sz="2000" dirty="0">
              <a:solidFill>
                <a:srgbClr val="000000"/>
              </a:solidFill>
            </a:endParaRPr>
          </a:p>
          <a:p>
            <a:pPr algn="ctr"/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33464E-6 4.79167E-6 C -0.03338 0.00477 -0.06676 0.02343 -0.09981 0.03212 C -0.14915 0.04492 -0.19866 0.0562 -0.248 0.06836 C -0.27796 0.07574 -0.30874 0.07487 -0.33886 0.08051 C -0.39683 0.09158 -0.45546 0.1059 -0.50822 0.14106 C -0.51815 0.15798 -0.51929 0.15712 -0.5219 0.17534 C -0.52076 0.2513 -0.52711 0.32834 -0.51734 0.40321 C -0.51229 0.44227 -0.50219 0.48047 -0.49763 0.51996 C -0.49991 0.55013 -0.49877 0.53841 -0.50985 0.55837 C -0.51522 0.56792 -0.52483 0.59136 -0.53101 0.59874 C -0.54551 0.61632 -0.56147 0.62391 -0.57938 0.63303 C -0.58524 0.63607 -0.59127 0.63932 -0.59745 0.64106 C -0.6095 0.64453 -0.63377 0.64909 -0.63377 0.64909 C -0.65966 0.64757 -0.69271 0.66341 -0.71095 0.6391 " pathEditMode="relative" ptsTypes="fffffffffffff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64867" y="0"/>
            <a:ext cx="6046064" cy="1934740"/>
          </a:xfrm>
          <a:custGeom>
            <a:avLst/>
            <a:gdLst/>
            <a:ahLst/>
            <a:cxnLst/>
            <a:rect l="l" t="t" r="r" b="b"/>
            <a:pathLst>
              <a:path w="6046064" h="1934740">
                <a:moveTo>
                  <a:pt x="0" y="0"/>
                </a:moveTo>
                <a:lnTo>
                  <a:pt x="6046064" y="0"/>
                </a:lnTo>
                <a:lnTo>
                  <a:pt x="6046064" y="1934740"/>
                </a:lnTo>
                <a:lnTo>
                  <a:pt x="0" y="19347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376568"/>
            <a:ext cx="2664867" cy="4221572"/>
          </a:xfrm>
          <a:custGeom>
            <a:avLst/>
            <a:gdLst/>
            <a:ahLst/>
            <a:cxnLst/>
            <a:rect l="l" t="t" r="r" b="b"/>
            <a:pathLst>
              <a:path w="2664867" h="4221572">
                <a:moveTo>
                  <a:pt x="0" y="0"/>
                </a:moveTo>
                <a:lnTo>
                  <a:pt x="2664867" y="0"/>
                </a:lnTo>
                <a:lnTo>
                  <a:pt x="2664867" y="4221572"/>
                </a:lnTo>
                <a:lnTo>
                  <a:pt x="0" y="42215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686990" y="1244892"/>
            <a:ext cx="4025299" cy="6337705"/>
          </a:xfrm>
          <a:custGeom>
            <a:avLst/>
            <a:gdLst/>
            <a:ahLst/>
            <a:cxnLst/>
            <a:rect l="l" t="t" r="r" b="b"/>
            <a:pathLst>
              <a:path w="4025299" h="6337705">
                <a:moveTo>
                  <a:pt x="0" y="0"/>
                </a:moveTo>
                <a:lnTo>
                  <a:pt x="4025299" y="0"/>
                </a:lnTo>
                <a:lnTo>
                  <a:pt x="4025299" y="6337705"/>
                </a:lnTo>
                <a:lnTo>
                  <a:pt x="0" y="63377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2"/>
          <p:cNvSpPr txBox="1"/>
          <p:nvPr/>
        </p:nvSpPr>
        <p:spPr>
          <a:xfrm>
            <a:off x="3630499" y="274873"/>
            <a:ext cx="4114800" cy="668324"/>
          </a:xfrm>
          <a:prstGeom prst="rect">
            <a:avLst/>
          </a:prstGeom>
          <a:effectLst>
            <a:glow rad="127000">
              <a:schemeClr val="tx1"/>
            </a:glow>
            <a:outerShdw blurRad="50800" dist="50800" dir="5400000" algn="ctr" rotWithShape="0">
              <a:schemeClr val="tx1"/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27"/>
              </a:lnSpc>
            </a:pPr>
            <a:r>
              <a:rPr lang="ru-RU" sz="44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Хто</a:t>
            </a:r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</a:t>
            </a:r>
            <a:r>
              <a:rPr lang="ru-RU" sz="44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такий</a:t>
            </a:r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 </a:t>
            </a:r>
            <a:r>
              <a:rPr lang="ru-RU" sz="44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козак</a:t>
            </a:r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54000">
                    <a:schemeClr val="bg1"/>
                  </a:glow>
                </a:effectLst>
              </a:rPr>
              <a:t>?</a:t>
            </a:r>
            <a:endParaRPr lang="en-US" sz="44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254000">
                  <a:schemeClr val="bg1"/>
                </a:glow>
              </a:effectLst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28600" y="4190999"/>
            <a:ext cx="3276600" cy="2087017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+mj-lt"/>
              </a:rPr>
              <a:t>Козак</a:t>
            </a:r>
            <a:r>
              <a:rPr lang="en-US" sz="2400" b="1" i="1" dirty="0">
                <a:solidFill>
                  <a:srgbClr val="002060"/>
                </a:solidFill>
                <a:latin typeface="+mj-lt"/>
              </a:rPr>
              <a:t> - </a:t>
            </a:r>
            <a:r>
              <a:rPr lang="en-US" sz="2400" b="1" i="1" dirty="0" err="1">
                <a:solidFill>
                  <a:srgbClr val="002060"/>
                </a:solidFill>
                <a:latin typeface="+mj-lt"/>
              </a:rPr>
              <a:t>вільний</a:t>
            </a:r>
            <a:r>
              <a:rPr lang="en-US" sz="24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+mj-lt"/>
              </a:rPr>
              <a:t>воїн</a:t>
            </a:r>
            <a:r>
              <a:rPr lang="en-US" sz="2400" b="1" i="1" dirty="0">
                <a:solidFill>
                  <a:srgbClr val="002060"/>
                </a:solidFill>
                <a:latin typeface="+mj-lt"/>
              </a:rPr>
              <a:t>, </a:t>
            </a:r>
            <a:r>
              <a:rPr lang="en-US" sz="2400" b="1" i="1" dirty="0" err="1">
                <a:solidFill>
                  <a:srgbClr val="002060"/>
                </a:solidFill>
                <a:latin typeface="+mj-lt"/>
              </a:rPr>
              <a:t>захисник</a:t>
            </a:r>
            <a:r>
              <a:rPr lang="en-US" sz="2400" b="1" i="1" dirty="0">
                <a:solidFill>
                  <a:srgbClr val="002060"/>
                </a:solidFill>
                <a:latin typeface="+mj-lt"/>
              </a:rPr>
              <a:t>, </a:t>
            </a:r>
            <a:r>
              <a:rPr lang="en-US" sz="2400" b="1" i="1" dirty="0" err="1">
                <a:solidFill>
                  <a:srgbClr val="002060"/>
                </a:solidFill>
                <a:latin typeface="+mj-lt"/>
              </a:rPr>
              <a:t>символ</a:t>
            </a:r>
            <a:r>
              <a:rPr lang="en-US" sz="24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+mj-lt"/>
              </a:rPr>
              <a:t>героїчного</a:t>
            </a:r>
            <a:r>
              <a:rPr lang="en-US" sz="24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+mj-lt"/>
              </a:rPr>
              <a:t>минулого</a:t>
            </a:r>
            <a:r>
              <a:rPr lang="en-US" sz="24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+mj-lt"/>
              </a:rPr>
              <a:t>українського</a:t>
            </a:r>
            <a:r>
              <a:rPr lang="en-US" sz="2400" b="1" i="1" dirty="0">
                <a:solidFill>
                  <a:srgbClr val="002060"/>
                </a:solidFill>
                <a:latin typeface="+mj-lt"/>
              </a:rPr>
              <a:t>  </a:t>
            </a:r>
            <a:r>
              <a:rPr lang="en-US" sz="2400" b="1" i="1" dirty="0" err="1">
                <a:solidFill>
                  <a:srgbClr val="002060"/>
                </a:solidFill>
                <a:latin typeface="+mj-lt"/>
              </a:rPr>
              <a:t>народу</a:t>
            </a:r>
            <a:r>
              <a:rPr lang="en-US" sz="2400" b="1" i="1" dirty="0">
                <a:solidFill>
                  <a:srgbClr val="002060"/>
                </a:solidFill>
                <a:latin typeface="+mj-lt"/>
              </a:rPr>
              <a:t>.</a:t>
            </a:r>
          </a:p>
          <a:p>
            <a:pPr algn="ctr"/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952326" y="1915075"/>
            <a:ext cx="3585946" cy="5082614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+mj-lt"/>
              </a:rPr>
              <a:t>Козак</a:t>
            </a:r>
            <a:r>
              <a:rPr lang="en-US" sz="2400" b="1" i="1" dirty="0">
                <a:solidFill>
                  <a:srgbClr val="002060"/>
                </a:solidFill>
                <a:latin typeface="+mj-lt"/>
              </a:rPr>
              <a:t> - </a:t>
            </a:r>
            <a:r>
              <a:rPr lang="en-US" sz="2400" b="1" i="1" dirty="0" err="1">
                <a:solidFill>
                  <a:srgbClr val="002060"/>
                </a:solidFill>
                <a:latin typeface="+mj-lt"/>
              </a:rPr>
              <a:t>це</a:t>
            </a:r>
            <a:r>
              <a:rPr lang="en-US" sz="24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+mj-lt"/>
              </a:rPr>
              <a:t>вільна</a:t>
            </a:r>
            <a:r>
              <a:rPr lang="en-US" sz="24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+mj-lt"/>
              </a:rPr>
              <a:t>людина</a:t>
            </a:r>
            <a:r>
              <a:rPr lang="en-US" sz="2400" b="1" i="1" dirty="0">
                <a:solidFill>
                  <a:srgbClr val="002060"/>
                </a:solidFill>
                <a:latin typeface="+mj-lt"/>
              </a:rPr>
              <a:t> з </a:t>
            </a:r>
            <a:r>
              <a:rPr lang="en-US" sz="2400" b="1" i="1" dirty="0" err="1">
                <a:solidFill>
                  <a:srgbClr val="002060"/>
                </a:solidFill>
                <a:latin typeface="+mj-lt"/>
              </a:rPr>
              <a:t>кріпосних</a:t>
            </a:r>
            <a:r>
              <a:rPr lang="en-US" sz="24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+mj-lt"/>
              </a:rPr>
              <a:t>селян</a:t>
            </a:r>
            <a:r>
              <a:rPr lang="en-US" sz="24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+mj-lt"/>
              </a:rPr>
              <a:t>або</a:t>
            </a:r>
            <a:r>
              <a:rPr lang="en-US" sz="24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+mj-lt"/>
              </a:rPr>
              <a:t>міської</a:t>
            </a:r>
            <a:r>
              <a:rPr lang="en-US" sz="24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+mj-lt"/>
              </a:rPr>
              <a:t>бідноти</a:t>
            </a:r>
            <a:r>
              <a:rPr lang="en-US" sz="2400" b="1" i="1" dirty="0">
                <a:solidFill>
                  <a:srgbClr val="002060"/>
                </a:solidFill>
                <a:latin typeface="+mj-lt"/>
              </a:rPr>
              <a:t>, </a:t>
            </a:r>
            <a:r>
              <a:rPr lang="en-US" sz="2400" b="1" i="1" dirty="0" err="1">
                <a:solidFill>
                  <a:srgbClr val="002060"/>
                </a:solidFill>
                <a:latin typeface="+mj-lt"/>
              </a:rPr>
              <a:t>що</a:t>
            </a:r>
            <a:r>
              <a:rPr lang="en-US" sz="24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+mj-lt"/>
              </a:rPr>
              <a:t>втекла</a:t>
            </a:r>
            <a:r>
              <a:rPr lang="en-US" sz="24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+mj-lt"/>
              </a:rPr>
              <a:t>на</a:t>
            </a:r>
            <a:r>
              <a:rPr lang="en-US" sz="24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+mj-lt"/>
              </a:rPr>
              <a:t>південні</a:t>
            </a:r>
            <a:r>
              <a:rPr lang="en-US" sz="24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+mj-lt"/>
              </a:rPr>
              <a:t>землі</a:t>
            </a:r>
            <a:r>
              <a:rPr lang="en-US" sz="24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+mj-lt"/>
              </a:rPr>
              <a:t>України</a:t>
            </a:r>
            <a:r>
              <a:rPr lang="en-US" sz="2400" b="1" i="1" dirty="0">
                <a:solidFill>
                  <a:srgbClr val="002060"/>
                </a:solidFill>
                <a:latin typeface="+mj-lt"/>
              </a:rPr>
              <a:t> й </a:t>
            </a:r>
            <a:r>
              <a:rPr lang="en-US" sz="2400" b="1" i="1" dirty="0" err="1">
                <a:solidFill>
                  <a:srgbClr val="002060"/>
                </a:solidFill>
                <a:latin typeface="+mj-lt"/>
              </a:rPr>
              <a:t>брала</a:t>
            </a:r>
            <a:r>
              <a:rPr lang="en-US" sz="24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+mj-lt"/>
              </a:rPr>
              <a:t>участь</a:t>
            </a:r>
            <a:r>
              <a:rPr lang="en-US" sz="2400" b="1" i="1" dirty="0">
                <a:solidFill>
                  <a:srgbClr val="002060"/>
                </a:solidFill>
                <a:latin typeface="+mj-lt"/>
              </a:rPr>
              <a:t> у </a:t>
            </a:r>
            <a:r>
              <a:rPr lang="en-US" sz="2400" b="1" i="1" dirty="0" err="1">
                <a:solidFill>
                  <a:srgbClr val="002060"/>
                </a:solidFill>
                <a:latin typeface="+mj-lt"/>
              </a:rPr>
              <a:t>визвольній</a:t>
            </a:r>
            <a:r>
              <a:rPr lang="en-US" sz="24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+mj-lt"/>
              </a:rPr>
              <a:t>боротьбі</a:t>
            </a:r>
            <a:r>
              <a:rPr lang="en-US" sz="24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+mj-lt"/>
              </a:rPr>
              <a:t>проти</a:t>
            </a:r>
            <a:r>
              <a:rPr lang="en-US" sz="24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+mj-lt"/>
              </a:rPr>
              <a:t>татаро-турецьких</a:t>
            </a:r>
            <a:r>
              <a:rPr lang="en-US" sz="2400" b="1" i="1" dirty="0">
                <a:solidFill>
                  <a:srgbClr val="002060"/>
                </a:solidFill>
                <a:latin typeface="+mj-lt"/>
              </a:rPr>
              <a:t> і </a:t>
            </a:r>
            <a:r>
              <a:rPr lang="en-US" sz="2400" b="1" i="1" dirty="0" err="1">
                <a:solidFill>
                  <a:srgbClr val="002060"/>
                </a:solidFill>
                <a:latin typeface="+mj-lt"/>
              </a:rPr>
              <a:t>польських</a:t>
            </a:r>
            <a:r>
              <a:rPr lang="en-US" sz="24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+mj-lt"/>
              </a:rPr>
              <a:t>загарбників</a:t>
            </a:r>
            <a:r>
              <a:rPr lang="en-US" sz="2400" b="1" i="1" dirty="0">
                <a:solidFill>
                  <a:srgbClr val="002060"/>
                </a:solidFill>
                <a:latin typeface="+mj-lt"/>
              </a:rPr>
              <a:t>; </a:t>
            </a:r>
            <a:r>
              <a:rPr lang="en-US" sz="2400" b="1" i="1" dirty="0" err="1">
                <a:solidFill>
                  <a:srgbClr val="002060"/>
                </a:solidFill>
                <a:latin typeface="+mj-lt"/>
              </a:rPr>
              <a:t>нащадок</a:t>
            </a:r>
            <a:r>
              <a:rPr lang="en-US" sz="24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+mj-lt"/>
              </a:rPr>
              <a:t>такої</a:t>
            </a:r>
            <a:r>
              <a:rPr lang="en-US" sz="24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+mj-lt"/>
              </a:rPr>
              <a:t>людини</a:t>
            </a:r>
            <a:r>
              <a:rPr lang="en-US" sz="2400" b="1" i="1" dirty="0">
                <a:solidFill>
                  <a:srgbClr val="002060"/>
                </a:solidFill>
                <a:latin typeface="+mj-lt"/>
              </a:rPr>
              <a:t>. </a:t>
            </a:r>
          </a:p>
          <a:p>
            <a:pPr algn="ctr"/>
            <a:endParaRPr lang="ru-RU" sz="2400" b="1" i="1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2738</TotalTime>
  <Words>1803</Words>
  <Application>Microsoft Office PowerPoint</Application>
  <PresentationFormat>Произвольный</PresentationFormat>
  <Paragraphs>285</Paragraphs>
  <Slides>57</Slides>
  <Notes>2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1" baseType="lpstr">
      <vt:lpstr>Arial</vt:lpstr>
      <vt:lpstr>Open Sans Bold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КОЗАЦЬКОМУ РОДУ НЕМА ПЕРЕВОДІ</dc:title>
  <cp:lastModifiedBy>Бурдік</cp:lastModifiedBy>
  <cp:revision>96</cp:revision>
  <dcterms:created xsi:type="dcterms:W3CDTF">2006-08-16T00:00:00Z</dcterms:created>
  <dcterms:modified xsi:type="dcterms:W3CDTF">2023-09-25T13:45:42Z</dcterms:modified>
  <dc:identifier>DAFvKZkwXKA</dc:identifier>
</cp:coreProperties>
</file>