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0" autoAdjust="0"/>
    <p:restoredTop sz="94660"/>
  </p:normalViewPr>
  <p:slideViewPr>
    <p:cSldViewPr>
      <p:cViewPr varScale="1">
        <p:scale>
          <a:sx n="65" d="100"/>
          <a:sy n="65" d="100"/>
        </p:scale>
        <p:origin x="-157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2" Type="http://schemas.openxmlformats.org/officeDocument/2006/relationships/slide" Target="slides/slide1.xml" /><Relationship Id="rId16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heme" Target="theme/theme1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C6AF-DD74-4702-9FF6-95AD04EB3957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87E09-D906-45F1-82B8-AA36866E7630}" type="slidenum">
              <a:rPr lang="ru-RU" smtClean="0"/>
              <a:t>‹№›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C6AF-DD74-4702-9FF6-95AD04EB3957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87E09-D906-45F1-82B8-AA36866E763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C6AF-DD74-4702-9FF6-95AD04EB3957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87E09-D906-45F1-82B8-AA36866E763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C6AF-DD74-4702-9FF6-95AD04EB3957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87E09-D906-45F1-82B8-AA36866E763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C6AF-DD74-4702-9FF6-95AD04EB3957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87E09-D906-45F1-82B8-AA36866E7630}" type="slidenum">
              <a:rPr lang="ru-RU" smtClean="0"/>
              <a:t>‹№›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C6AF-DD74-4702-9FF6-95AD04EB3957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87E09-D906-45F1-82B8-AA36866E763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C6AF-DD74-4702-9FF6-95AD04EB3957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87E09-D906-45F1-82B8-AA36866E763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C6AF-DD74-4702-9FF6-95AD04EB3957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87E09-D906-45F1-82B8-AA36866E763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C6AF-DD74-4702-9FF6-95AD04EB3957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87E09-D906-45F1-82B8-AA36866E763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C6AF-DD74-4702-9FF6-95AD04EB3957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87E09-D906-45F1-82B8-AA36866E7630}" type="slidenum">
              <a:rPr lang="ru-RU" smtClean="0"/>
              <a:t>‹№›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C6AF-DD74-4702-9FF6-95AD04EB3957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87E09-D906-45F1-82B8-AA36866E7630}" type="slidenum">
              <a:rPr lang="ru-RU" smtClean="0"/>
              <a:t>‹№›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3F7C6AF-DD74-4702-9FF6-95AD04EB3957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8287E09-D906-45F1-82B8-AA36866E7630}" type="slidenum">
              <a:rPr lang="ru-RU" smtClean="0"/>
              <a:t>‹№›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924944"/>
            <a:ext cx="4419600" cy="2232248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400" dirty="0">
                <a:solidFill>
                  <a:schemeClr val="tx2">
                    <a:lumMod val="10000"/>
                  </a:schemeClr>
                </a:solidFill>
              </a:rPr>
              <a:t>10 золотих правил безпеки в Інтернеті для дітей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26653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9. Не робити протизаконних вчинків і речей в Інтернеті.</a:t>
            </a:r>
            <a:br>
              <a:rPr lang="ru-RU" dirty="0"/>
            </a:br>
            <a:endParaRPr lang="ru-RU" dirty="0"/>
          </a:p>
        </p:txBody>
      </p:sp>
      <p:pic>
        <p:nvPicPr>
          <p:cNvPr id="9218" name="Picture 2" descr="Картинки по запросу інтернет небезпе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72816"/>
            <a:ext cx="5832648" cy="442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742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5780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10. Не шкодити і не заважати іншим користувачам.</a:t>
            </a:r>
            <a:br>
              <a:rPr lang="ru-RU" dirty="0"/>
            </a:br>
            <a:endParaRPr lang="ru-RU" dirty="0"/>
          </a:p>
        </p:txBody>
      </p:sp>
      <p:sp>
        <p:nvSpPr>
          <p:cNvPr id="4" name="AutoShape 4" descr="Картинки по запросу не шкодити через інтерне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6" name="Picture 6" descr="Картинки по запросу не шкодити через інтернет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68"/>
          <a:stretch/>
        </p:blipFill>
        <p:spPr bwMode="auto">
          <a:xfrm>
            <a:off x="1907704" y="1378194"/>
            <a:ext cx="5328592" cy="514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2683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2048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1</a:t>
            </a:r>
            <a:r>
              <a:rPr lang="ru-RU" dirty="0"/>
              <a:t>. </a:t>
            </a:r>
            <a:r>
              <a:rPr lang="uk-UA" dirty="0"/>
              <a:t>Нікому без дозволу батьків не давати особисту інформацію: домашню адресу, номер домашнього телефону, робочу адресу батьків, їхній номер телефону, назву й адресу школи.</a:t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 descr="Картинки по запросу особиста інформаці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561955"/>
            <a:ext cx="5339844" cy="403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7183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0527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/>
              <a:t>2. Якщо знайдете якусь інформацію, що турбує вас, негайно сповістіть про це батьків.</a:t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 descr="Картинки по запросу повідомити батькам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143718"/>
            <a:ext cx="6096000" cy="405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7039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874442"/>
          </a:xfrm>
        </p:spPr>
        <p:txBody>
          <a:bodyPr>
            <a:normAutofit fontScale="90000"/>
          </a:bodyPr>
          <a:lstStyle/>
          <a:p>
            <a:r>
              <a:rPr lang="uk-UA" dirty="0"/>
              <a:t>3. Ніколи не погоджуватися на зустріч з людиною, з якою ви познайомилися в Інтернеті. Якщо все ж таки це необхідно, то спочатку потрібно спитати дозволу батьків, а зустріч повинна відбутися в громадському місці й у присутності батьків.</a:t>
            </a:r>
            <a:br>
              <a:rPr lang="ru-RU" dirty="0"/>
            </a:br>
            <a:endParaRPr lang="ru-RU" dirty="0"/>
          </a:p>
        </p:txBody>
      </p:sp>
      <p:pic>
        <p:nvPicPr>
          <p:cNvPr id="3076" name="Picture 4" descr="Картинки по запросу інтернет небезпе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20" y="3320876"/>
            <a:ext cx="4596712" cy="335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4828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4. Не посилати свої фотографії чи іншу інформацію без дозволу батьків.</a:t>
            </a:r>
            <a:br>
              <a:rPr lang="ru-RU" dirty="0"/>
            </a:br>
            <a:endParaRPr lang="ru-RU" dirty="0"/>
          </a:p>
        </p:txBody>
      </p:sp>
      <p:pic>
        <p:nvPicPr>
          <p:cNvPr id="4100" name="Picture 4" descr="Картинки по запросу повідомити батькам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84076"/>
            <a:ext cx="6840760" cy="4940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7108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1034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5. Не відповідати на невиховані і грубі листи. Якщо одержите такі листи не з вашої вини, то сповістіть про це батьків, нехай вони зв'яжуться з компанією, що надає послуги Інтернет.</a:t>
            </a:r>
            <a:br>
              <a:rPr lang="ru-RU" dirty="0"/>
            </a:br>
            <a:endParaRPr lang="ru-RU" dirty="0"/>
          </a:p>
        </p:txBody>
      </p:sp>
      <p:pic>
        <p:nvPicPr>
          <p:cNvPr id="5122" name="Picture 2" descr="Картинки по запросу комп ютерна безпе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996952"/>
            <a:ext cx="5472608" cy="3420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024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7038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6. Розробити з батьками правила користування Інтернетом. Особливо домовитися з ними про прийнятний час роботи в Інтернеті і сайти, до яких ви збираєтесь заходити.</a:t>
            </a:r>
            <a:br>
              <a:rPr lang="ru-RU" dirty="0"/>
            </a:br>
            <a:endParaRPr lang="ru-RU" dirty="0"/>
          </a:p>
        </p:txBody>
      </p:sp>
      <p:pic>
        <p:nvPicPr>
          <p:cNvPr id="6146" name="Picture 2" descr="Картинки по запросу повідомити батька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14562"/>
            <a:ext cx="8640960" cy="301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7419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/>
              <a:t>7. Не заходити на аморальні сайти і не порушувати без згоди батьків ці правила.</a:t>
            </a:r>
          </a:p>
        </p:txBody>
      </p:sp>
      <p:pic>
        <p:nvPicPr>
          <p:cNvPr id="8" name="Picture 2" descr="Картинки по запросу Ніколи не погоджуватися на зустріч з людино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132856"/>
            <a:ext cx="5030067" cy="4171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8522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8. Не давати нікому крім батьків свої паролі, навіть найближчим друзям.</a:t>
            </a:r>
            <a:br>
              <a:rPr lang="ru-RU" dirty="0"/>
            </a:br>
            <a:endParaRPr lang="ru-RU" dirty="0"/>
          </a:p>
        </p:txBody>
      </p:sp>
      <p:sp>
        <p:nvSpPr>
          <p:cNvPr id="4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Похожее изображение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Похожее изображение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204864"/>
            <a:ext cx="5758697" cy="43868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9871951"/>
      </p:ext>
    </p:extLst>
  </p:cSld>
  <p:clrMapOvr>
    <a:masterClrMapping/>
  </p:clrMapOvr>
</p:sld>
</file>

<file path=ppt/theme/theme1.xml><?xml version="1.0" encoding="utf-8"?>
<a:theme xmlns:a="http://schemas.openxmlformats.org/drawingml/2006/main" name="Паркет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54</TotalTime>
  <Words>227</Words>
  <Application>Microsoft Office PowerPoint</Application>
  <PresentationFormat>Екран (4:3)</PresentationFormat>
  <Paragraphs>11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2" baseType="lpstr">
      <vt:lpstr>Паркет</vt:lpstr>
      <vt:lpstr>10 золотих правил безпеки в Інтернеті для дітей </vt:lpstr>
      <vt:lpstr>1. Нікому без дозволу батьків не давати особисту інформацію: домашню адресу, номер домашнього телефону, робочу адресу батьків, їхній номер телефону, назву й адресу школи. </vt:lpstr>
      <vt:lpstr>2. Якщо знайдете якусь інформацію, що турбує вас, негайно сповістіть про це батьків. </vt:lpstr>
      <vt:lpstr>3. Ніколи не погоджуватися на зустріч з людиною, з якою ви познайомилися в Інтернеті. Якщо все ж таки це необхідно, то спочатку потрібно спитати дозволу батьків, а зустріч повинна відбутися в громадському місці й у присутності батьків. </vt:lpstr>
      <vt:lpstr>4. Не посилати свої фотографії чи іншу інформацію без дозволу батьків. </vt:lpstr>
      <vt:lpstr>5. Не відповідати на невиховані і грубі листи. Якщо одержите такі листи не з вашої вини, то сповістіть про це батьків, нехай вони зв'яжуться з компанією, що надає послуги Інтернет. </vt:lpstr>
      <vt:lpstr>6. Розробити з батьками правила користування Інтернетом. Особливо домовитися з ними про прийнятний час роботи в Інтернеті і сайти, до яких ви збираєтесь заходити. </vt:lpstr>
      <vt:lpstr>7. Не заходити на аморальні сайти і не порушувати без згоди батьків ці правила.</vt:lpstr>
      <vt:lpstr>8. Не давати нікому крім батьків свої паролі, навіть найближчим друзям. </vt:lpstr>
      <vt:lpstr>9. Не робити протизаконних вчинків і речей в Інтернеті. </vt:lpstr>
      <vt:lpstr>10. Не шкодити і не заважати іншим користувачам.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золотих правил безпеки в Інтернеті для дітей</dc:title>
  <dc:creator>rud</dc:creator>
  <cp:lastModifiedBy>olgatsjoma@gmail.com</cp:lastModifiedBy>
  <cp:revision>7</cp:revision>
  <dcterms:created xsi:type="dcterms:W3CDTF">2018-01-08T12:22:11Z</dcterms:created>
  <dcterms:modified xsi:type="dcterms:W3CDTF">2023-02-07T07:22:38Z</dcterms:modified>
</cp:coreProperties>
</file>